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71" r:id="rId2"/>
  </p:sldMasterIdLst>
  <p:notesMasterIdLst>
    <p:notesMasterId r:id="rId41"/>
  </p:notesMasterIdLst>
  <p:handoutMasterIdLst>
    <p:handoutMasterId r:id="rId42"/>
  </p:handoutMasterIdLst>
  <p:sldIdLst>
    <p:sldId id="256" r:id="rId3"/>
    <p:sldId id="267" r:id="rId4"/>
    <p:sldId id="260" r:id="rId5"/>
    <p:sldId id="290" r:id="rId6"/>
    <p:sldId id="286" r:id="rId7"/>
    <p:sldId id="262" r:id="rId8"/>
    <p:sldId id="268" r:id="rId9"/>
    <p:sldId id="319" r:id="rId10"/>
    <p:sldId id="287" r:id="rId11"/>
    <p:sldId id="288" r:id="rId12"/>
    <p:sldId id="320" r:id="rId13"/>
    <p:sldId id="291" r:id="rId14"/>
    <p:sldId id="293" r:id="rId15"/>
    <p:sldId id="292" r:id="rId16"/>
    <p:sldId id="294" r:id="rId17"/>
    <p:sldId id="296" r:id="rId18"/>
    <p:sldId id="295" r:id="rId19"/>
    <p:sldId id="299" r:id="rId20"/>
    <p:sldId id="301" r:id="rId21"/>
    <p:sldId id="310" r:id="rId22"/>
    <p:sldId id="302" r:id="rId23"/>
    <p:sldId id="308" r:id="rId24"/>
    <p:sldId id="300" r:id="rId25"/>
    <p:sldId id="298" r:id="rId26"/>
    <p:sldId id="303" r:id="rId27"/>
    <p:sldId id="317" r:id="rId28"/>
    <p:sldId id="321" r:id="rId29"/>
    <p:sldId id="307" r:id="rId30"/>
    <p:sldId id="304" r:id="rId31"/>
    <p:sldId id="306" r:id="rId32"/>
    <p:sldId id="276" r:id="rId33"/>
    <p:sldId id="318" r:id="rId34"/>
    <p:sldId id="322" r:id="rId35"/>
    <p:sldId id="316" r:id="rId36"/>
    <p:sldId id="314" r:id="rId37"/>
    <p:sldId id="311" r:id="rId38"/>
    <p:sldId id="305" r:id="rId39"/>
    <p:sldId id="312" r:id="rId40"/>
  </p:sldIdLst>
  <p:sldSz cx="9144000" cy="5143500" type="screen16x9"/>
  <p:notesSz cx="6858000" cy="9144000"/>
  <p:embeddedFontLst>
    <p:embeddedFont>
      <p:font typeface="Montserrat" panose="00000500000000000000" pitchFamily="2" charset="0"/>
      <p:regular r:id="rId43"/>
      <p:bold r:id="rId44"/>
      <p:italic r:id="rId45"/>
      <p:boldItalic r:id="rId46"/>
    </p:embeddedFont>
    <p:embeddedFont>
      <p:font typeface="Montserrat ExtraBold" panose="00000900000000000000" pitchFamily="2" charset="0"/>
      <p:bold r:id="rId47"/>
      <p:boldItalic r:id="rId48"/>
    </p:embeddedFont>
    <p:embeddedFont>
      <p:font typeface="Spectral" panose="020B0604020202020204" charset="0"/>
      <p:regular r:id="rId49"/>
      <p:bold r:id="rId50"/>
      <p:italic r:id="rId51"/>
      <p:boldItalic r:id="rId52"/>
    </p:embeddedFont>
    <p:embeddedFont>
      <p:font typeface="Spectral Light"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Intro" id="{3A0603B0-9550-4E83-A09A-EB7DE7BE7A31}">
          <p14:sldIdLst>
            <p14:sldId id="256"/>
            <p14:sldId id="267"/>
          </p14:sldIdLst>
        </p14:section>
        <p14:section name="Background" id="{2C2FE9E9-6FF8-40E8-9557-52781C499236}">
          <p14:sldIdLst>
            <p14:sldId id="260"/>
            <p14:sldId id="290"/>
          </p14:sldIdLst>
        </p14:section>
        <p14:section name="Business Understanding" id="{AB98D21A-B55C-4CF9-BAE3-723C5C09A993}">
          <p14:sldIdLst>
            <p14:sldId id="286"/>
            <p14:sldId id="262"/>
            <p14:sldId id="268"/>
            <p14:sldId id="319"/>
            <p14:sldId id="287"/>
            <p14:sldId id="288"/>
            <p14:sldId id="320"/>
          </p14:sldIdLst>
        </p14:section>
        <p14:section name="EDA" id="{B7B5F45B-FB52-429A-BD4A-DEC5D44A5305}">
          <p14:sldIdLst>
            <p14:sldId id="291"/>
            <p14:sldId id="293"/>
            <p14:sldId id="292"/>
            <p14:sldId id="294"/>
            <p14:sldId id="296"/>
            <p14:sldId id="295"/>
            <p14:sldId id="299"/>
            <p14:sldId id="301"/>
            <p14:sldId id="310"/>
            <p14:sldId id="302"/>
            <p14:sldId id="308"/>
            <p14:sldId id="300"/>
          </p14:sldIdLst>
        </p14:section>
        <p14:section name="Machine Learning Modelling" id="{F65CF4E1-1D1E-44AE-AE17-77BF09A18718}">
          <p14:sldIdLst>
            <p14:sldId id="298"/>
            <p14:sldId id="303"/>
            <p14:sldId id="317"/>
            <p14:sldId id="321"/>
            <p14:sldId id="307"/>
            <p14:sldId id="304"/>
          </p14:sldIdLst>
        </p14:section>
        <p14:section name="Recommendation &amp; Summary" id="{5CE280EA-FC14-4690-A99E-38723967EF25}">
          <p14:sldIdLst>
            <p14:sldId id="306"/>
            <p14:sldId id="276"/>
            <p14:sldId id="318"/>
            <p14:sldId id="322"/>
          </p14:sldIdLst>
        </p14:section>
        <p14:section name="Graveyard" id="{98DE2E48-BFA4-4DE3-B678-6C64EFB473FA}">
          <p14:sldIdLst>
            <p14:sldId id="316"/>
            <p14:sldId id="314"/>
            <p14:sldId id="311"/>
            <p14:sldId id="305"/>
            <p14:sldId id="312"/>
          </p14:sldIdLst>
        </p14:section>
      </p14:sectionLst>
    </p:ext>
    <p:ext uri="{EFAFB233-063F-42B5-8137-9DF3F51BA10A}">
      <p15:sldGuideLst xmlns:p15="http://schemas.microsoft.com/office/powerpoint/2012/main">
        <p15:guide id="1" orient="horz" pos="327" userDrawn="1">
          <p15:clr>
            <a:srgbClr val="A4A3A4"/>
          </p15:clr>
        </p15:guide>
        <p15:guide id="2" pos="5558" userDrawn="1">
          <p15:clr>
            <a:srgbClr val="A4A3A4"/>
          </p15:clr>
        </p15:guide>
        <p15:guide id="3" pos="1304" userDrawn="1">
          <p15:clr>
            <a:srgbClr val="A4A3A4"/>
          </p15:clr>
        </p15:guide>
        <p15:guide id="4" orient="horz" pos="1620" userDrawn="1">
          <p15:clr>
            <a:srgbClr val="A4A3A4"/>
          </p15:clr>
        </p15:guide>
        <p15:guide id="5" orient="horz" pos="2641" userDrawn="1">
          <p15:clr>
            <a:srgbClr val="A4A3A4"/>
          </p15:clr>
        </p15:guide>
        <p15:guide id="6" pos="4320" userDrawn="1">
          <p15:clr>
            <a:srgbClr val="A4A3A4"/>
          </p15:clr>
        </p15:guide>
        <p15:guide id="7" pos="3118" userDrawn="1">
          <p15:clr>
            <a:srgbClr val="A4A3A4"/>
          </p15:clr>
        </p15:guide>
        <p15:guide id="8" pos="2993" userDrawn="1">
          <p15:clr>
            <a:srgbClr val="A4A3A4"/>
          </p15:clr>
        </p15:guide>
        <p15:guide id="9" orient="horz" pos="590" userDrawn="1">
          <p15:clr>
            <a:srgbClr val="A4A3A4"/>
          </p15:clr>
        </p15:guide>
        <p15:guide id="10" pos="2290" userDrawn="1">
          <p15:clr>
            <a:srgbClr val="A4A3A4"/>
          </p15:clr>
        </p15:guide>
        <p15:guide id="11" pos="3902" userDrawn="1">
          <p15:clr>
            <a:srgbClr val="A4A3A4"/>
          </p15:clr>
        </p15:guide>
        <p15:guide id="12" orient="horz" pos="105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A23C"/>
    <a:srgbClr val="4A88DE"/>
    <a:srgbClr val="90CCFB"/>
    <a:srgbClr val="4988DE"/>
    <a:srgbClr val="1343C1"/>
    <a:srgbClr val="4889DF"/>
    <a:srgbClr val="808080"/>
    <a:srgbClr val="0043C1"/>
    <a:srgbClr val="388D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AFED58-217A-D5DE-5EA1-791D5CC2E207}" v="9" dt="2025-10-07T08:58:29.530"/>
    <p1510:client id="{1AB7079B-F577-DAF6-3054-80EBEE395DD2}" v="2" dt="2025-10-07T08:08:08.788"/>
    <p1510:client id="{1F0596D7-D826-6B4B-ACD1-03210ED56777}" v="134" dt="2025-10-07T08:57:51.003"/>
    <p1510:client id="{200C9755-A5F3-84D2-498E-73689E3D8F27}" v="4" dt="2025-10-07T08:35:40.452"/>
    <p1510:client id="{2D279786-CD4E-EFF3-0935-0AC8EC6FF26B}" v="369" dt="2025-10-07T04:32:47.041"/>
    <p1510:client id="{352EE081-2AB9-9E96-3934-2EE07414F916}" v="1" dt="2025-10-07T08:35:15.379"/>
    <p1510:client id="{7EF75589-60C8-1EC9-15D4-87583EDF1572}" v="295" dt="2025-10-07T04:57:01.653"/>
    <p1510:client id="{9B33A642-6973-41C6-AD3B-1449DFA2E4C2}" v="486" dt="2025-10-07T08:57:10.692"/>
    <p1510:client id="{B3F48C18-282E-EBE0-C9C3-FEA0CD40C65E}" v="4" dt="2025-10-07T08:31:08.481"/>
    <p1510:client id="{CE5026D8-2142-6FF1-A2E3-B42B4B9C8CC0}" v="15" dt="2025-10-07T03:08:02.061"/>
    <p1510:client id="{EEAA1074-02C1-2C62-5F09-1F86CFA7C23C}" v="49" dt="2025-10-07T08:58:48.251"/>
    <p1510:client id="{FBA2FAF7-A31F-D744-FED2-CF3C4837FF66}" v="41" dt="2025-10-07T05:41:32.23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0BCE3CD-A6F9-44CF-BFC8-62B79B9AD63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327"/>
        <p:guide pos="5558"/>
        <p:guide pos="1304"/>
        <p:guide orient="horz" pos="1620"/>
        <p:guide orient="horz" pos="2641"/>
        <p:guide pos="4320"/>
        <p:guide pos="3118"/>
        <p:guide pos="2993"/>
        <p:guide orient="horz" pos="590"/>
        <p:guide pos="2290"/>
        <p:guide pos="3902"/>
        <p:guide orient="horz" pos="1053"/>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 XIAOLU#" userId="S::lanx0008@e.ntu.edu.sg::f63f7926-1a2f-4576-9d4a-6bdba3d2cee4" providerId="AD" clId="Web-{EEAA1074-02C1-2C62-5F09-1F86CFA7C23C}"/>
    <pc:docChg chg="modSld">
      <pc:chgData name="#LAN XIAOLU#" userId="S::lanx0008@e.ntu.edu.sg::f63f7926-1a2f-4576-9d4a-6bdba3d2cee4" providerId="AD" clId="Web-{EEAA1074-02C1-2C62-5F09-1F86CFA7C23C}" dt="2025-10-07T08:58:47.485" v="23" actId="20577"/>
      <pc:docMkLst>
        <pc:docMk/>
      </pc:docMkLst>
      <pc:sldChg chg="modSp">
        <pc:chgData name="#LAN XIAOLU#" userId="S::lanx0008@e.ntu.edu.sg::f63f7926-1a2f-4576-9d4a-6bdba3d2cee4" providerId="AD" clId="Web-{EEAA1074-02C1-2C62-5F09-1F86CFA7C23C}" dt="2025-10-07T08:58:47.485" v="23" actId="20577"/>
        <pc:sldMkLst>
          <pc:docMk/>
          <pc:sldMk cId="0" sldId="256"/>
        </pc:sldMkLst>
        <pc:spChg chg="mod">
          <ac:chgData name="#LAN XIAOLU#" userId="S::lanx0008@e.ntu.edu.sg::f63f7926-1a2f-4576-9d4a-6bdba3d2cee4" providerId="AD" clId="Web-{EEAA1074-02C1-2C62-5F09-1F86CFA7C23C}" dt="2025-10-07T08:58:47.485" v="23" actId="20577"/>
          <ac:spMkLst>
            <pc:docMk/>
            <pc:sldMk cId="0" sldId="256"/>
            <ac:spMk id="2" creationId="{47CBDE47-4100-B4F0-A0DB-D910F57A3466}"/>
          </ac:spMkLst>
        </pc:spChg>
      </pc:sldChg>
    </pc:docChg>
  </pc:docChgLst>
  <pc:docChgLst>
    <pc:chgData name="#LAN XIAOLU#" userId="S::lanx0008@e.ntu.edu.sg::f63f7926-1a2f-4576-9d4a-6bdba3d2cee4" providerId="AD" clId="Web-{1AB7079B-F577-DAF6-3054-80EBEE395DD2}"/>
    <pc:docChg chg="modSld">
      <pc:chgData name="#LAN XIAOLU#" userId="S::lanx0008@e.ntu.edu.sg::f63f7926-1a2f-4576-9d4a-6bdba3d2cee4" providerId="AD" clId="Web-{1AB7079B-F577-DAF6-3054-80EBEE395DD2}" dt="2025-10-07T08:08:08.788" v="1" actId="14100"/>
      <pc:docMkLst>
        <pc:docMk/>
      </pc:docMkLst>
      <pc:sldChg chg="modSp">
        <pc:chgData name="#LAN XIAOLU#" userId="S::lanx0008@e.ntu.edu.sg::f63f7926-1a2f-4576-9d4a-6bdba3d2cee4" providerId="AD" clId="Web-{1AB7079B-F577-DAF6-3054-80EBEE395DD2}" dt="2025-10-07T08:08:08.788" v="1" actId="14100"/>
        <pc:sldMkLst>
          <pc:docMk/>
          <pc:sldMk cId="2498937351" sldId="304"/>
        </pc:sldMkLst>
        <pc:picChg chg="mod">
          <ac:chgData name="#LAN XIAOLU#" userId="S::lanx0008@e.ntu.edu.sg::f63f7926-1a2f-4576-9d4a-6bdba3d2cee4" providerId="AD" clId="Web-{1AB7079B-F577-DAF6-3054-80EBEE395DD2}" dt="2025-10-07T08:08:08.788" v="1" actId="14100"/>
          <ac:picMkLst>
            <pc:docMk/>
            <pc:sldMk cId="2498937351" sldId="304"/>
            <ac:picMk id="7" creationId="{24038550-7226-8C40-2737-362EACAA8DA5}"/>
          </ac:picMkLst>
        </pc:picChg>
      </pc:sldChg>
    </pc:docChg>
  </pc:docChgLst>
  <pc:docChgLst>
    <pc:chgData name="#SEAH MING YANG#" userId="S::seah0248@e.ntu.edu.sg::8c6bd497-6def-48ba-bb79-49a2b7b77f4a" providerId="AD" clId="Web-{0626D659-5EF0-276E-A0AF-ABD0281DA150}"/>
    <pc:docChg chg="addSld delSld modSld sldOrd modSection">
      <pc:chgData name="#SEAH MING YANG#" userId="S::seah0248@e.ntu.edu.sg::8c6bd497-6def-48ba-bb79-49a2b7b77f4a" providerId="AD" clId="Web-{0626D659-5EF0-276E-A0AF-ABD0281DA150}" dt="2025-10-04T05:09:20.421" v="532"/>
      <pc:docMkLst>
        <pc:docMk/>
      </pc:docMkLst>
      <pc:sldChg chg="modSp">
        <pc:chgData name="#SEAH MING YANG#" userId="S::seah0248@e.ntu.edu.sg::8c6bd497-6def-48ba-bb79-49a2b7b77f4a" providerId="AD" clId="Web-{0626D659-5EF0-276E-A0AF-ABD0281DA150}" dt="2025-10-04T04:23:59.688" v="253" actId="20577"/>
        <pc:sldMkLst>
          <pc:docMk/>
          <pc:sldMk cId="0" sldId="262"/>
        </pc:sldMkLst>
        <pc:spChg chg="mod">
          <ac:chgData name="#SEAH MING YANG#" userId="S::seah0248@e.ntu.edu.sg::8c6bd497-6def-48ba-bb79-49a2b7b77f4a" providerId="AD" clId="Web-{0626D659-5EF0-276E-A0AF-ABD0281DA150}" dt="2025-10-04T04:23:51.858" v="252" actId="20577"/>
          <ac:spMkLst>
            <pc:docMk/>
            <pc:sldMk cId="0" sldId="262"/>
            <ac:spMk id="219" creationId="{00000000-0000-0000-0000-000000000000}"/>
          </ac:spMkLst>
        </pc:spChg>
        <pc:spChg chg="mod">
          <ac:chgData name="#SEAH MING YANG#" userId="S::seah0248@e.ntu.edu.sg::8c6bd497-6def-48ba-bb79-49a2b7b77f4a" providerId="AD" clId="Web-{0626D659-5EF0-276E-A0AF-ABD0281DA150}" dt="2025-10-04T04:23:59.688" v="253" actId="20577"/>
          <ac:spMkLst>
            <pc:docMk/>
            <pc:sldMk cId="0" sldId="262"/>
            <ac:spMk id="220" creationId="{00000000-0000-0000-0000-000000000000}"/>
          </ac:spMkLst>
        </pc:spChg>
      </pc:sldChg>
      <pc:sldChg chg="modSp">
        <pc:chgData name="#SEAH MING YANG#" userId="S::seah0248@e.ntu.edu.sg::8c6bd497-6def-48ba-bb79-49a2b7b77f4a" providerId="AD" clId="Web-{0626D659-5EF0-276E-A0AF-ABD0281DA150}" dt="2025-10-04T04:25:20.245" v="259" actId="20577"/>
        <pc:sldMkLst>
          <pc:docMk/>
          <pc:sldMk cId="0" sldId="268"/>
        </pc:sldMkLst>
        <pc:spChg chg="mod">
          <ac:chgData name="#SEAH MING YANG#" userId="S::seah0248@e.ntu.edu.sg::8c6bd497-6def-48ba-bb79-49a2b7b77f4a" providerId="AD" clId="Web-{0626D659-5EF0-276E-A0AF-ABD0281DA150}" dt="2025-10-04T04:25:04.368" v="257" actId="20577"/>
          <ac:spMkLst>
            <pc:docMk/>
            <pc:sldMk cId="0" sldId="268"/>
            <ac:spMk id="264" creationId="{00000000-0000-0000-0000-000000000000}"/>
          </ac:spMkLst>
        </pc:spChg>
        <pc:spChg chg="mod">
          <ac:chgData name="#SEAH MING YANG#" userId="S::seah0248@e.ntu.edu.sg::8c6bd497-6def-48ba-bb79-49a2b7b77f4a" providerId="AD" clId="Web-{0626D659-5EF0-276E-A0AF-ABD0281DA150}" dt="2025-10-04T04:25:20.245" v="259" actId="20577"/>
          <ac:spMkLst>
            <pc:docMk/>
            <pc:sldMk cId="0" sldId="268"/>
            <ac:spMk id="265" creationId="{00000000-0000-0000-0000-000000000000}"/>
          </ac:spMkLst>
        </pc:spChg>
      </pc:sldChg>
      <pc:sldChg chg="modSp">
        <pc:chgData name="#SEAH MING YANG#" userId="S::seah0248@e.ntu.edu.sg::8c6bd497-6def-48ba-bb79-49a2b7b77f4a" providerId="AD" clId="Web-{0626D659-5EF0-276E-A0AF-ABD0281DA150}" dt="2025-10-04T04:38:09.004" v="313"/>
        <pc:sldMkLst>
          <pc:docMk/>
          <pc:sldMk cId="1779818836" sldId="287"/>
        </pc:sldMkLst>
        <pc:spChg chg="mod">
          <ac:chgData name="#SEAH MING YANG#" userId="S::seah0248@e.ntu.edu.sg::8c6bd497-6def-48ba-bb79-49a2b7b77f4a" providerId="AD" clId="Web-{0626D659-5EF0-276E-A0AF-ABD0281DA150}" dt="2025-10-04T04:38:09.004" v="313"/>
          <ac:spMkLst>
            <pc:docMk/>
            <pc:sldMk cId="1779818836" sldId="287"/>
            <ac:spMk id="22" creationId="{1A148C40-77F9-C743-7A3E-903A073FECA5}"/>
          </ac:spMkLst>
        </pc:spChg>
      </pc:sldChg>
      <pc:sldChg chg="modSp">
        <pc:chgData name="#SEAH MING YANG#" userId="S::seah0248@e.ntu.edu.sg::8c6bd497-6def-48ba-bb79-49a2b7b77f4a" providerId="AD" clId="Web-{0626D659-5EF0-276E-A0AF-ABD0281DA150}" dt="2025-10-04T04:28:09.290" v="280" actId="1076"/>
        <pc:sldMkLst>
          <pc:docMk/>
          <pc:sldMk cId="1948094244" sldId="288"/>
        </pc:sldMkLst>
        <pc:spChg chg="mod">
          <ac:chgData name="#SEAH MING YANG#" userId="S::seah0248@e.ntu.edu.sg::8c6bd497-6def-48ba-bb79-49a2b7b77f4a" providerId="AD" clId="Web-{0626D659-5EF0-276E-A0AF-ABD0281DA150}" dt="2025-10-04T04:27:50.398" v="278" actId="20577"/>
          <ac:spMkLst>
            <pc:docMk/>
            <pc:sldMk cId="1948094244" sldId="288"/>
            <ac:spMk id="35" creationId="{1B756B7D-9476-F615-3BD5-D476BC169F60}"/>
          </ac:spMkLst>
        </pc:spChg>
        <pc:spChg chg="mod">
          <ac:chgData name="#SEAH MING YANG#" userId="S::seah0248@e.ntu.edu.sg::8c6bd497-6def-48ba-bb79-49a2b7b77f4a" providerId="AD" clId="Web-{0626D659-5EF0-276E-A0AF-ABD0281DA150}" dt="2025-10-04T04:28:09.290" v="280" actId="1076"/>
          <ac:spMkLst>
            <pc:docMk/>
            <pc:sldMk cId="1948094244" sldId="288"/>
            <ac:spMk id="36" creationId="{C58EDA94-94CB-94D4-1C3D-F3C1BC45B51E}"/>
          </ac:spMkLst>
        </pc:spChg>
      </pc:sldChg>
      <pc:sldChg chg="modSp">
        <pc:chgData name="#SEAH MING YANG#" userId="S::seah0248@e.ntu.edu.sg::8c6bd497-6def-48ba-bb79-49a2b7b77f4a" providerId="AD" clId="Web-{0626D659-5EF0-276E-A0AF-ABD0281DA150}" dt="2025-10-04T04:23:16.525" v="251" actId="1076"/>
        <pc:sldMkLst>
          <pc:docMk/>
          <pc:sldMk cId="1520811697" sldId="290"/>
        </pc:sldMkLst>
        <pc:spChg chg="mod">
          <ac:chgData name="#SEAH MING YANG#" userId="S::seah0248@e.ntu.edu.sg::8c6bd497-6def-48ba-bb79-49a2b7b77f4a" providerId="AD" clId="Web-{0626D659-5EF0-276E-A0AF-ABD0281DA150}" dt="2025-10-04T04:22:21.109" v="242" actId="1076"/>
          <ac:spMkLst>
            <pc:docMk/>
            <pc:sldMk cId="1520811697" sldId="290"/>
            <ac:spMk id="16" creationId="{61FD6FBA-70F6-1828-2079-DD31818A9DC5}"/>
          </ac:spMkLst>
        </pc:spChg>
        <pc:spChg chg="mod">
          <ac:chgData name="#SEAH MING YANG#" userId="S::seah0248@e.ntu.edu.sg::8c6bd497-6def-48ba-bb79-49a2b7b77f4a" providerId="AD" clId="Web-{0626D659-5EF0-276E-A0AF-ABD0281DA150}" dt="2025-10-04T04:23:16.525" v="251" actId="1076"/>
          <ac:spMkLst>
            <pc:docMk/>
            <pc:sldMk cId="1520811697" sldId="290"/>
            <ac:spMk id="20" creationId="{944769B6-271B-0044-0A13-02DAFF1D172A}"/>
          </ac:spMkLst>
        </pc:spChg>
        <pc:spChg chg="mod">
          <ac:chgData name="#SEAH MING YANG#" userId="S::seah0248@e.ntu.edu.sg::8c6bd497-6def-48ba-bb79-49a2b7b77f4a" providerId="AD" clId="Web-{0626D659-5EF0-276E-A0AF-ABD0281DA150}" dt="2025-10-04T04:23:11.040" v="250" actId="1076"/>
          <ac:spMkLst>
            <pc:docMk/>
            <pc:sldMk cId="1520811697" sldId="290"/>
            <ac:spMk id="24" creationId="{4F214EA3-B8D9-AC51-2C63-57643E6591A0}"/>
          </ac:spMkLst>
        </pc:spChg>
      </pc:sldChg>
      <pc:sldChg chg="modSp">
        <pc:chgData name="#SEAH MING YANG#" userId="S::seah0248@e.ntu.edu.sg::8c6bd497-6def-48ba-bb79-49a2b7b77f4a" providerId="AD" clId="Web-{0626D659-5EF0-276E-A0AF-ABD0281DA150}" dt="2025-10-04T03:48:27.355" v="133" actId="20577"/>
        <pc:sldMkLst>
          <pc:docMk/>
          <pc:sldMk cId="80176848" sldId="292"/>
        </pc:sldMkLst>
        <pc:spChg chg="mod">
          <ac:chgData name="#SEAH MING YANG#" userId="S::seah0248@e.ntu.edu.sg::8c6bd497-6def-48ba-bb79-49a2b7b77f4a" providerId="AD" clId="Web-{0626D659-5EF0-276E-A0AF-ABD0281DA150}" dt="2025-10-04T03:48:27.355" v="133" actId="20577"/>
          <ac:spMkLst>
            <pc:docMk/>
            <pc:sldMk cId="80176848" sldId="292"/>
            <ac:spMk id="26" creationId="{AA714F12-0C99-9D07-5019-9632AA315FB8}"/>
          </ac:spMkLst>
        </pc:spChg>
        <pc:picChg chg="mod">
          <ac:chgData name="#SEAH MING YANG#" userId="S::seah0248@e.ntu.edu.sg::8c6bd497-6def-48ba-bb79-49a2b7b77f4a" providerId="AD" clId="Web-{0626D659-5EF0-276E-A0AF-ABD0281DA150}" dt="2025-10-04T03:48:10.573" v="129" actId="14100"/>
          <ac:picMkLst>
            <pc:docMk/>
            <pc:sldMk cId="80176848" sldId="292"/>
            <ac:picMk id="32" creationId="{D9FCD044-80C9-A4F4-988F-5FDAAE1FC7C8}"/>
          </ac:picMkLst>
        </pc:picChg>
      </pc:sldChg>
      <pc:sldChg chg="modSp">
        <pc:chgData name="#SEAH MING YANG#" userId="S::seah0248@e.ntu.edu.sg::8c6bd497-6def-48ba-bb79-49a2b7b77f4a" providerId="AD" clId="Web-{0626D659-5EF0-276E-A0AF-ABD0281DA150}" dt="2025-10-04T03:52:10.174" v="161" actId="14100"/>
        <pc:sldMkLst>
          <pc:docMk/>
          <pc:sldMk cId="2245975960" sldId="293"/>
        </pc:sldMkLst>
        <pc:spChg chg="mod">
          <ac:chgData name="#SEAH MING YANG#" userId="S::seah0248@e.ntu.edu.sg::8c6bd497-6def-48ba-bb79-49a2b7b77f4a" providerId="AD" clId="Web-{0626D659-5EF0-276E-A0AF-ABD0281DA150}" dt="2025-10-04T03:49:48.311" v="146" actId="1076"/>
          <ac:spMkLst>
            <pc:docMk/>
            <pc:sldMk cId="2245975960" sldId="293"/>
            <ac:spMk id="6" creationId="{5ACF974C-CDEA-AEC6-9350-9BB6CC91D0E0}"/>
          </ac:spMkLst>
        </pc:spChg>
        <pc:spChg chg="mod">
          <ac:chgData name="#SEAH MING YANG#" userId="S::seah0248@e.ntu.edu.sg::8c6bd497-6def-48ba-bb79-49a2b7b77f4a" providerId="AD" clId="Web-{0626D659-5EF0-276E-A0AF-ABD0281DA150}" dt="2025-10-04T03:51:31.377" v="154" actId="20577"/>
          <ac:spMkLst>
            <pc:docMk/>
            <pc:sldMk cId="2245975960" sldId="293"/>
            <ac:spMk id="13" creationId="{D9BF043F-E777-66F8-8202-32B3F52F34FF}"/>
          </ac:spMkLst>
        </pc:spChg>
        <pc:spChg chg="mod">
          <ac:chgData name="#SEAH MING YANG#" userId="S::seah0248@e.ntu.edu.sg::8c6bd497-6def-48ba-bb79-49a2b7b77f4a" providerId="AD" clId="Web-{0626D659-5EF0-276E-A0AF-ABD0281DA150}" dt="2025-10-04T03:51:08.439" v="151" actId="14100"/>
          <ac:spMkLst>
            <pc:docMk/>
            <pc:sldMk cId="2245975960" sldId="293"/>
            <ac:spMk id="14" creationId="{63648FC7-6C72-CFB6-F99A-F5B77697D23D}"/>
          </ac:spMkLst>
        </pc:spChg>
        <pc:spChg chg="mod">
          <ac:chgData name="#SEAH MING YANG#" userId="S::seah0248@e.ntu.edu.sg::8c6bd497-6def-48ba-bb79-49a2b7b77f4a" providerId="AD" clId="Web-{0626D659-5EF0-276E-A0AF-ABD0281DA150}" dt="2025-10-04T03:50:04.405" v="148" actId="20577"/>
          <ac:spMkLst>
            <pc:docMk/>
            <pc:sldMk cId="2245975960" sldId="293"/>
            <ac:spMk id="15" creationId="{39383330-03E7-C01C-B814-361E1035B221}"/>
          </ac:spMkLst>
        </pc:spChg>
        <pc:spChg chg="mod">
          <ac:chgData name="#SEAH MING YANG#" userId="S::seah0248@e.ntu.edu.sg::8c6bd497-6def-48ba-bb79-49a2b7b77f4a" providerId="AD" clId="Web-{0626D659-5EF0-276E-A0AF-ABD0281DA150}" dt="2025-10-04T03:52:10.174" v="161" actId="14100"/>
          <ac:spMkLst>
            <pc:docMk/>
            <pc:sldMk cId="2245975960" sldId="293"/>
            <ac:spMk id="16" creationId="{7AEA6202-4C36-D866-6797-F80987977214}"/>
          </ac:spMkLst>
        </pc:spChg>
      </pc:sldChg>
      <pc:sldChg chg="modSp">
        <pc:chgData name="#SEAH MING YANG#" userId="S::seah0248@e.ntu.edu.sg::8c6bd497-6def-48ba-bb79-49a2b7b77f4a" providerId="AD" clId="Web-{0626D659-5EF0-276E-A0AF-ABD0281DA150}" dt="2025-10-04T03:43:35.935" v="101" actId="1076"/>
        <pc:sldMkLst>
          <pc:docMk/>
          <pc:sldMk cId="4069764484" sldId="294"/>
        </pc:sldMkLst>
        <pc:spChg chg="mod">
          <ac:chgData name="#SEAH MING YANG#" userId="S::seah0248@e.ntu.edu.sg::8c6bd497-6def-48ba-bb79-49a2b7b77f4a" providerId="AD" clId="Web-{0626D659-5EF0-276E-A0AF-ABD0281DA150}" dt="2025-10-04T03:43:35.935" v="101" actId="1076"/>
          <ac:spMkLst>
            <pc:docMk/>
            <pc:sldMk cId="4069764484" sldId="294"/>
            <ac:spMk id="5" creationId="{0257A351-9D09-B6A3-2F14-1C14533EBCD6}"/>
          </ac:spMkLst>
        </pc:spChg>
      </pc:sldChg>
      <pc:sldChg chg="modSp">
        <pc:chgData name="#SEAH MING YANG#" userId="S::seah0248@e.ntu.edu.sg::8c6bd497-6def-48ba-bb79-49a2b7b77f4a" providerId="AD" clId="Web-{0626D659-5EF0-276E-A0AF-ABD0281DA150}" dt="2025-10-04T03:52:52.441" v="168" actId="1076"/>
        <pc:sldMkLst>
          <pc:docMk/>
          <pc:sldMk cId="2862744777" sldId="295"/>
        </pc:sldMkLst>
        <pc:spChg chg="mod">
          <ac:chgData name="#SEAH MING YANG#" userId="S::seah0248@e.ntu.edu.sg::8c6bd497-6def-48ba-bb79-49a2b7b77f4a" providerId="AD" clId="Web-{0626D659-5EF0-276E-A0AF-ABD0281DA150}" dt="2025-10-04T03:52:52.441" v="168" actId="1076"/>
          <ac:spMkLst>
            <pc:docMk/>
            <pc:sldMk cId="2862744777" sldId="295"/>
            <ac:spMk id="9" creationId="{113A6D3E-33AB-EA93-8E3D-9584B4A08179}"/>
          </ac:spMkLst>
        </pc:spChg>
        <pc:spChg chg="mod">
          <ac:chgData name="#SEAH MING YANG#" userId="S::seah0248@e.ntu.edu.sg::8c6bd497-6def-48ba-bb79-49a2b7b77f4a" providerId="AD" clId="Web-{0626D659-5EF0-276E-A0AF-ABD0281DA150}" dt="2025-10-04T03:52:40.284" v="165" actId="1076"/>
          <ac:spMkLst>
            <pc:docMk/>
            <pc:sldMk cId="2862744777" sldId="295"/>
            <ac:spMk id="11" creationId="{50B961FB-0EE3-98DE-1C9A-870B6865773E}"/>
          </ac:spMkLst>
        </pc:spChg>
      </pc:sldChg>
      <pc:sldChg chg="addSp modSp">
        <pc:chgData name="#SEAH MING YANG#" userId="S::seah0248@e.ntu.edu.sg::8c6bd497-6def-48ba-bb79-49a2b7b77f4a" providerId="AD" clId="Web-{0626D659-5EF0-276E-A0AF-ABD0281DA150}" dt="2025-10-04T03:44:44.432" v="108" actId="20577"/>
        <pc:sldMkLst>
          <pc:docMk/>
          <pc:sldMk cId="2021864542" sldId="296"/>
        </pc:sldMkLst>
        <pc:spChg chg="add mod">
          <ac:chgData name="#SEAH MING YANG#" userId="S::seah0248@e.ntu.edu.sg::8c6bd497-6def-48ba-bb79-49a2b7b77f4a" providerId="AD" clId="Web-{0626D659-5EF0-276E-A0AF-ABD0281DA150}" dt="2025-10-04T03:44:44.432" v="108" actId="20577"/>
          <ac:spMkLst>
            <pc:docMk/>
            <pc:sldMk cId="2021864542" sldId="296"/>
            <ac:spMk id="4" creationId="{280AA56D-B435-8CC6-EFE2-ECBE330C0F05}"/>
          </ac:spMkLst>
        </pc:spChg>
        <pc:picChg chg="mod">
          <ac:chgData name="#SEAH MING YANG#" userId="S::seah0248@e.ntu.edu.sg::8c6bd497-6def-48ba-bb79-49a2b7b77f4a" providerId="AD" clId="Web-{0626D659-5EF0-276E-A0AF-ABD0281DA150}" dt="2025-10-04T02:38:37.633" v="0" actId="1076"/>
          <ac:picMkLst>
            <pc:docMk/>
            <pc:sldMk cId="2021864542" sldId="296"/>
            <ac:picMk id="3" creationId="{9A6DFDAD-6B78-173E-CAD3-C1CB4D6B3C21}"/>
          </ac:picMkLst>
        </pc:picChg>
      </pc:sldChg>
      <pc:sldChg chg="modSp">
        <pc:chgData name="#SEAH MING YANG#" userId="S::seah0248@e.ntu.edu.sg::8c6bd497-6def-48ba-bb79-49a2b7b77f4a" providerId="AD" clId="Web-{0626D659-5EF0-276E-A0AF-ABD0281DA150}" dt="2025-10-04T03:54:13.754" v="173" actId="1076"/>
        <pc:sldMkLst>
          <pc:docMk/>
          <pc:sldMk cId="3780172054" sldId="299"/>
        </pc:sldMkLst>
        <pc:spChg chg="mod">
          <ac:chgData name="#SEAH MING YANG#" userId="S::seah0248@e.ntu.edu.sg::8c6bd497-6def-48ba-bb79-49a2b7b77f4a" providerId="AD" clId="Web-{0626D659-5EF0-276E-A0AF-ABD0281DA150}" dt="2025-10-04T03:54:09.598" v="172" actId="1076"/>
          <ac:spMkLst>
            <pc:docMk/>
            <pc:sldMk cId="3780172054" sldId="299"/>
            <ac:spMk id="9" creationId="{7F7F26DE-FFD4-098C-5389-49DB4A4781DD}"/>
          </ac:spMkLst>
        </pc:spChg>
        <pc:spChg chg="mod">
          <ac:chgData name="#SEAH MING YANG#" userId="S::seah0248@e.ntu.edu.sg::8c6bd497-6def-48ba-bb79-49a2b7b77f4a" providerId="AD" clId="Web-{0626D659-5EF0-276E-A0AF-ABD0281DA150}" dt="2025-10-04T03:54:13.754" v="173" actId="1076"/>
          <ac:spMkLst>
            <pc:docMk/>
            <pc:sldMk cId="3780172054" sldId="299"/>
            <ac:spMk id="11" creationId="{DAD0CEEC-072C-65F0-9BAE-CD37500BAFB4}"/>
          </ac:spMkLst>
        </pc:spChg>
      </pc:sldChg>
      <pc:sldChg chg="modSp">
        <pc:chgData name="#SEAH MING YANG#" userId="S::seah0248@e.ntu.edu.sg::8c6bd497-6def-48ba-bb79-49a2b7b77f4a" providerId="AD" clId="Web-{0626D659-5EF0-276E-A0AF-ABD0281DA150}" dt="2025-10-04T03:59:56.477" v="214"/>
        <pc:sldMkLst>
          <pc:docMk/>
          <pc:sldMk cId="3482692245" sldId="300"/>
        </pc:sldMkLst>
        <pc:spChg chg="mod">
          <ac:chgData name="#SEAH MING YANG#" userId="S::seah0248@e.ntu.edu.sg::8c6bd497-6def-48ba-bb79-49a2b7b77f4a" providerId="AD" clId="Web-{0626D659-5EF0-276E-A0AF-ABD0281DA150}" dt="2025-10-04T03:59:56.477" v="214"/>
          <ac:spMkLst>
            <pc:docMk/>
            <pc:sldMk cId="3482692245" sldId="300"/>
            <ac:spMk id="16" creationId="{0F5CD617-DE79-A07D-A897-2CE87B71FB1B}"/>
          </ac:spMkLst>
        </pc:spChg>
        <pc:spChg chg="mod">
          <ac:chgData name="#SEAH MING YANG#" userId="S::seah0248@e.ntu.edu.sg::8c6bd497-6def-48ba-bb79-49a2b7b77f4a" providerId="AD" clId="Web-{0626D659-5EF0-276E-A0AF-ABD0281DA150}" dt="2025-10-04T03:59:36.631" v="211" actId="1076"/>
          <ac:spMkLst>
            <pc:docMk/>
            <pc:sldMk cId="3482692245" sldId="300"/>
            <ac:spMk id="17" creationId="{3BD3DFF0-7D0F-53E0-33CE-E5F51F8E5C2D}"/>
          </ac:spMkLst>
        </pc:spChg>
      </pc:sldChg>
      <pc:sldChg chg="modSp">
        <pc:chgData name="#SEAH MING YANG#" userId="S::seah0248@e.ntu.edu.sg::8c6bd497-6def-48ba-bb79-49a2b7b77f4a" providerId="AD" clId="Web-{0626D659-5EF0-276E-A0AF-ABD0281DA150}" dt="2025-10-04T03:55:09.802" v="183" actId="14100"/>
        <pc:sldMkLst>
          <pc:docMk/>
          <pc:sldMk cId="3572036305" sldId="301"/>
        </pc:sldMkLst>
        <pc:spChg chg="mod">
          <ac:chgData name="#SEAH MING YANG#" userId="S::seah0248@e.ntu.edu.sg::8c6bd497-6def-48ba-bb79-49a2b7b77f4a" providerId="AD" clId="Web-{0626D659-5EF0-276E-A0AF-ABD0281DA150}" dt="2025-10-04T03:54:57.161" v="181" actId="1076"/>
          <ac:spMkLst>
            <pc:docMk/>
            <pc:sldMk cId="3572036305" sldId="301"/>
            <ac:spMk id="3" creationId="{959217D9-3961-6C11-B1D4-FA10F43EDA88}"/>
          </ac:spMkLst>
        </pc:spChg>
        <pc:picChg chg="mod">
          <ac:chgData name="#SEAH MING YANG#" userId="S::seah0248@e.ntu.edu.sg::8c6bd497-6def-48ba-bb79-49a2b7b77f4a" providerId="AD" clId="Web-{0626D659-5EF0-276E-A0AF-ABD0281DA150}" dt="2025-10-04T03:55:09.802" v="183" actId="14100"/>
          <ac:picMkLst>
            <pc:docMk/>
            <pc:sldMk cId="3572036305" sldId="301"/>
            <ac:picMk id="2" creationId="{62C7C6FA-89A7-CCF7-F235-1009B5BD5D34}"/>
          </ac:picMkLst>
        </pc:picChg>
      </pc:sldChg>
      <pc:sldChg chg="modSp">
        <pc:chgData name="#SEAH MING YANG#" userId="S::seah0248@e.ntu.edu.sg::8c6bd497-6def-48ba-bb79-49a2b7b77f4a" providerId="AD" clId="Web-{0626D659-5EF0-276E-A0AF-ABD0281DA150}" dt="2025-10-04T03:57:35.016" v="199" actId="20577"/>
        <pc:sldMkLst>
          <pc:docMk/>
          <pc:sldMk cId="3943185488" sldId="302"/>
        </pc:sldMkLst>
        <pc:spChg chg="mod">
          <ac:chgData name="#SEAH MING YANG#" userId="S::seah0248@e.ntu.edu.sg::8c6bd497-6def-48ba-bb79-49a2b7b77f4a" providerId="AD" clId="Web-{0626D659-5EF0-276E-A0AF-ABD0281DA150}" dt="2025-10-04T03:57:35.016" v="199" actId="20577"/>
          <ac:spMkLst>
            <pc:docMk/>
            <pc:sldMk cId="3943185488" sldId="302"/>
            <ac:spMk id="4" creationId="{7114ABA8-22AD-7C71-159A-07E62683C301}"/>
          </ac:spMkLst>
        </pc:spChg>
      </pc:sldChg>
      <pc:sldChg chg="addSp delSp modSp">
        <pc:chgData name="#SEAH MING YANG#" userId="S::seah0248@e.ntu.edu.sg::8c6bd497-6def-48ba-bb79-49a2b7b77f4a" providerId="AD" clId="Web-{0626D659-5EF0-276E-A0AF-ABD0281DA150}" dt="2025-10-04T04:59:11.192" v="481"/>
        <pc:sldMkLst>
          <pc:docMk/>
          <pc:sldMk cId="4117445681" sldId="303"/>
        </pc:sldMkLst>
        <pc:spChg chg="add mod ord">
          <ac:chgData name="#SEAH MING YANG#" userId="S::seah0248@e.ntu.edu.sg::8c6bd497-6def-48ba-bb79-49a2b7b77f4a" providerId="AD" clId="Web-{0626D659-5EF0-276E-A0AF-ABD0281DA150}" dt="2025-10-04T04:56:56.573" v="457" actId="1076"/>
          <ac:spMkLst>
            <pc:docMk/>
            <pc:sldMk cId="4117445681" sldId="303"/>
            <ac:spMk id="2" creationId="{1FB95CF4-3FD5-D629-89EA-AE75F470A316}"/>
          </ac:spMkLst>
        </pc:spChg>
        <pc:spChg chg="add mod ord">
          <ac:chgData name="#SEAH MING YANG#" userId="S::seah0248@e.ntu.edu.sg::8c6bd497-6def-48ba-bb79-49a2b7b77f4a" providerId="AD" clId="Web-{0626D659-5EF0-276E-A0AF-ABD0281DA150}" dt="2025-10-04T04:49:39.261" v="394" actId="1076"/>
          <ac:spMkLst>
            <pc:docMk/>
            <pc:sldMk cId="4117445681" sldId="303"/>
            <ac:spMk id="3" creationId="{8DF1DFE0-1C4C-9E6D-C49E-A09BB0EEE89D}"/>
          </ac:spMkLst>
        </pc:spChg>
        <pc:spChg chg="mod">
          <ac:chgData name="#SEAH MING YANG#" userId="S::seah0248@e.ntu.edu.sg::8c6bd497-6def-48ba-bb79-49a2b7b77f4a" providerId="AD" clId="Web-{0626D659-5EF0-276E-A0AF-ABD0281DA150}" dt="2025-10-04T04:44:30.198" v="347" actId="20577"/>
          <ac:spMkLst>
            <pc:docMk/>
            <pc:sldMk cId="4117445681" sldId="303"/>
            <ac:spMk id="5" creationId="{116C89F0-93FE-7B2F-BE8F-227815B825EE}"/>
          </ac:spMkLst>
        </pc:spChg>
        <pc:spChg chg="add mod">
          <ac:chgData name="#SEAH MING YANG#" userId="S::seah0248@e.ntu.edu.sg::8c6bd497-6def-48ba-bb79-49a2b7b77f4a" providerId="AD" clId="Web-{0626D659-5EF0-276E-A0AF-ABD0281DA150}" dt="2025-10-04T04:59:11.192" v="481"/>
          <ac:spMkLst>
            <pc:docMk/>
            <pc:sldMk cId="4117445681" sldId="303"/>
            <ac:spMk id="14" creationId="{0A963AF9-5C04-BD60-A596-FE7A0CA54DED}"/>
          </ac:spMkLst>
        </pc:spChg>
        <pc:spChg chg="add mod">
          <ac:chgData name="#SEAH MING YANG#" userId="S::seah0248@e.ntu.edu.sg::8c6bd497-6def-48ba-bb79-49a2b7b77f4a" providerId="AD" clId="Web-{0626D659-5EF0-276E-A0AF-ABD0281DA150}" dt="2025-10-04T04:58:50.830" v="479" actId="1076"/>
          <ac:spMkLst>
            <pc:docMk/>
            <pc:sldMk cId="4117445681" sldId="303"/>
            <ac:spMk id="15" creationId="{0F53BBE2-8C53-4301-AC0A-B3BD8ECA1586}"/>
          </ac:spMkLst>
        </pc:spChg>
        <pc:spChg chg="mod">
          <ac:chgData name="#SEAH MING YANG#" userId="S::seah0248@e.ntu.edu.sg::8c6bd497-6def-48ba-bb79-49a2b7b77f4a" providerId="AD" clId="Web-{0626D659-5EF0-276E-A0AF-ABD0281DA150}" dt="2025-10-04T04:55:22.393" v="440" actId="1076"/>
          <ac:spMkLst>
            <pc:docMk/>
            <pc:sldMk cId="4117445681" sldId="303"/>
            <ac:spMk id="27" creationId="{C37BF460-A3F9-E2D7-8DED-1F2264F0B9EE}"/>
          </ac:spMkLst>
        </pc:spChg>
        <pc:spChg chg="mod">
          <ac:chgData name="#SEAH MING YANG#" userId="S::seah0248@e.ntu.edu.sg::8c6bd497-6def-48ba-bb79-49a2b7b77f4a" providerId="AD" clId="Web-{0626D659-5EF0-276E-A0AF-ABD0281DA150}" dt="2025-10-04T04:57:22.297" v="461" actId="1076"/>
          <ac:spMkLst>
            <pc:docMk/>
            <pc:sldMk cId="4117445681" sldId="303"/>
            <ac:spMk id="29" creationId="{25D45C9B-D0B2-8484-F7AF-8483999960DB}"/>
          </ac:spMkLst>
        </pc:spChg>
        <pc:spChg chg="mod">
          <ac:chgData name="#SEAH MING YANG#" userId="S::seah0248@e.ntu.edu.sg::8c6bd497-6def-48ba-bb79-49a2b7b77f4a" providerId="AD" clId="Web-{0626D659-5EF0-276E-A0AF-ABD0281DA150}" dt="2025-10-04T04:49:48.527" v="397" actId="1076"/>
          <ac:spMkLst>
            <pc:docMk/>
            <pc:sldMk cId="4117445681" sldId="303"/>
            <ac:spMk id="41" creationId="{F884FFE2-2B82-EDA5-22DC-091B5D5151D3}"/>
          </ac:spMkLst>
        </pc:spChg>
        <pc:spChg chg="mod">
          <ac:chgData name="#SEAH MING YANG#" userId="S::seah0248@e.ntu.edu.sg::8c6bd497-6def-48ba-bb79-49a2b7b77f4a" providerId="AD" clId="Web-{0626D659-5EF0-276E-A0AF-ABD0281DA150}" dt="2025-10-04T04:57:16.171" v="460" actId="1076"/>
          <ac:spMkLst>
            <pc:docMk/>
            <pc:sldMk cId="4117445681" sldId="303"/>
            <ac:spMk id="42" creationId="{089DE7EE-C3F2-C728-D8A2-2A732FBC7EE6}"/>
          </ac:spMkLst>
        </pc:spChg>
        <pc:spChg chg="mod">
          <ac:chgData name="#SEAH MING YANG#" userId="S::seah0248@e.ntu.edu.sg::8c6bd497-6def-48ba-bb79-49a2b7b77f4a" providerId="AD" clId="Web-{0626D659-5EF0-276E-A0AF-ABD0281DA150}" dt="2025-10-04T04:56:22.502" v="449"/>
          <ac:spMkLst>
            <pc:docMk/>
            <pc:sldMk cId="4117445681" sldId="303"/>
            <ac:spMk id="43" creationId="{78EC0B66-AB43-D2D5-5536-9427F1AD0BF2}"/>
          </ac:spMkLst>
        </pc:spChg>
        <pc:spChg chg="mod">
          <ac:chgData name="#SEAH MING YANG#" userId="S::seah0248@e.ntu.edu.sg::8c6bd497-6def-48ba-bb79-49a2b7b77f4a" providerId="AD" clId="Web-{0626D659-5EF0-276E-A0AF-ABD0281DA150}" dt="2025-10-04T04:56:51.665" v="456" actId="1076"/>
          <ac:spMkLst>
            <pc:docMk/>
            <pc:sldMk cId="4117445681" sldId="303"/>
            <ac:spMk id="49" creationId="{A2D1F068-8650-A4D9-8091-842A8EAF8878}"/>
          </ac:spMkLst>
        </pc:spChg>
        <pc:spChg chg="mod">
          <ac:chgData name="#SEAH MING YANG#" userId="S::seah0248@e.ntu.edu.sg::8c6bd497-6def-48ba-bb79-49a2b7b77f4a" providerId="AD" clId="Web-{0626D659-5EF0-276E-A0AF-ABD0281DA150}" dt="2025-10-04T04:56:48.008" v="455" actId="1076"/>
          <ac:spMkLst>
            <pc:docMk/>
            <pc:sldMk cId="4117445681" sldId="303"/>
            <ac:spMk id="50" creationId="{9197A7F1-577D-E5AD-CEDD-C7878600406C}"/>
          </ac:spMkLst>
        </pc:spChg>
        <pc:picChg chg="mod">
          <ac:chgData name="#SEAH MING YANG#" userId="S::seah0248@e.ntu.edu.sg::8c6bd497-6def-48ba-bb79-49a2b7b77f4a" providerId="AD" clId="Web-{0626D659-5EF0-276E-A0AF-ABD0281DA150}" dt="2025-10-04T04:53:35.360" v="424" actId="1076"/>
          <ac:picMkLst>
            <pc:docMk/>
            <pc:sldMk cId="4117445681" sldId="303"/>
            <ac:picMk id="44" creationId="{D1D2D17B-6B14-7AF7-1EA6-0620FD7377F4}"/>
          </ac:picMkLst>
        </pc:picChg>
        <pc:picChg chg="mod">
          <ac:chgData name="#SEAH MING YANG#" userId="S::seah0248@e.ntu.edu.sg::8c6bd497-6def-48ba-bb79-49a2b7b77f4a" providerId="AD" clId="Web-{0626D659-5EF0-276E-A0AF-ABD0281DA150}" dt="2025-10-04T04:56:05.716" v="448" actId="1076"/>
          <ac:picMkLst>
            <pc:docMk/>
            <pc:sldMk cId="4117445681" sldId="303"/>
            <ac:picMk id="46" creationId="{F2D6812E-7E6A-6CCC-901B-107544088919}"/>
          </ac:picMkLst>
        </pc:picChg>
        <pc:picChg chg="mod">
          <ac:chgData name="#SEAH MING YANG#" userId="S::seah0248@e.ntu.edu.sg::8c6bd497-6def-48ba-bb79-49a2b7b77f4a" providerId="AD" clId="Web-{0626D659-5EF0-276E-A0AF-ABD0281DA150}" dt="2025-10-04T04:57:00.198" v="458" actId="1076"/>
          <ac:picMkLst>
            <pc:docMk/>
            <pc:sldMk cId="4117445681" sldId="303"/>
            <ac:picMk id="48" creationId="{C11F4E24-8241-0802-C8AE-7F311ECC65D6}"/>
          </ac:picMkLst>
        </pc:picChg>
      </pc:sldChg>
      <pc:sldChg chg="modSp">
        <pc:chgData name="#SEAH MING YANG#" userId="S::seah0248@e.ntu.edu.sg::8c6bd497-6def-48ba-bb79-49a2b7b77f4a" providerId="AD" clId="Web-{0626D659-5EF0-276E-A0AF-ABD0281DA150}" dt="2025-10-04T04:12:53.511" v="219" actId="20577"/>
        <pc:sldMkLst>
          <pc:docMk/>
          <pc:sldMk cId="2331305254" sldId="307"/>
        </pc:sldMkLst>
        <pc:spChg chg="mod">
          <ac:chgData name="#SEAH MING YANG#" userId="S::seah0248@e.ntu.edu.sg::8c6bd497-6def-48ba-bb79-49a2b7b77f4a" providerId="AD" clId="Web-{0626D659-5EF0-276E-A0AF-ABD0281DA150}" dt="2025-10-04T04:12:53.511" v="219" actId="20577"/>
          <ac:spMkLst>
            <pc:docMk/>
            <pc:sldMk cId="2331305254" sldId="307"/>
            <ac:spMk id="3" creationId="{4F78B48B-AA37-A8ED-FEB4-0DA514ED6AA4}"/>
          </ac:spMkLst>
        </pc:spChg>
      </pc:sldChg>
      <pc:sldChg chg="modSp">
        <pc:chgData name="#SEAH MING YANG#" userId="S::seah0248@e.ntu.edu.sg::8c6bd497-6def-48ba-bb79-49a2b7b77f4a" providerId="AD" clId="Web-{0626D659-5EF0-276E-A0AF-ABD0281DA150}" dt="2025-10-04T03:58:41.373" v="205" actId="20577"/>
        <pc:sldMkLst>
          <pc:docMk/>
          <pc:sldMk cId="1061746541" sldId="308"/>
        </pc:sldMkLst>
        <pc:spChg chg="mod">
          <ac:chgData name="#SEAH MING YANG#" userId="S::seah0248@e.ntu.edu.sg::8c6bd497-6def-48ba-bb79-49a2b7b77f4a" providerId="AD" clId="Web-{0626D659-5EF0-276E-A0AF-ABD0281DA150}" dt="2025-10-04T03:58:41.373" v="205" actId="20577"/>
          <ac:spMkLst>
            <pc:docMk/>
            <pc:sldMk cId="1061746541" sldId="308"/>
            <ac:spMk id="8" creationId="{98EFDA22-B5B0-C2B6-852D-471CB999365D}"/>
          </ac:spMkLst>
        </pc:spChg>
      </pc:sldChg>
      <pc:sldChg chg="modSp">
        <pc:chgData name="#SEAH MING YANG#" userId="S::seah0248@e.ntu.edu.sg::8c6bd497-6def-48ba-bb79-49a2b7b77f4a" providerId="AD" clId="Web-{0626D659-5EF0-276E-A0AF-ABD0281DA150}" dt="2025-10-04T03:56:00.668" v="187" actId="20577"/>
        <pc:sldMkLst>
          <pc:docMk/>
          <pc:sldMk cId="415458595" sldId="310"/>
        </pc:sldMkLst>
        <pc:spChg chg="mod">
          <ac:chgData name="#SEAH MING YANG#" userId="S::seah0248@e.ntu.edu.sg::8c6bd497-6def-48ba-bb79-49a2b7b77f4a" providerId="AD" clId="Web-{0626D659-5EF0-276E-A0AF-ABD0281DA150}" dt="2025-10-04T03:56:00.668" v="187" actId="20577"/>
          <ac:spMkLst>
            <pc:docMk/>
            <pc:sldMk cId="415458595" sldId="310"/>
            <ac:spMk id="8" creationId="{CEDD7F3E-7C6F-5113-E4A6-9522DCBA87DE}"/>
          </ac:spMkLst>
        </pc:spChg>
      </pc:sldChg>
      <pc:sldChg chg="addSp modSp">
        <pc:chgData name="#SEAH MING YANG#" userId="S::seah0248@e.ntu.edu.sg::8c6bd497-6def-48ba-bb79-49a2b7b77f4a" providerId="AD" clId="Web-{0626D659-5EF0-276E-A0AF-ABD0281DA150}" dt="2025-10-04T05:04:30.035" v="496" actId="1076"/>
        <pc:sldMkLst>
          <pc:docMk/>
          <pc:sldMk cId="3268789067" sldId="316"/>
        </pc:sldMkLst>
        <pc:spChg chg="mod">
          <ac:chgData name="#SEAH MING YANG#" userId="S::seah0248@e.ntu.edu.sg::8c6bd497-6def-48ba-bb79-49a2b7b77f4a" providerId="AD" clId="Web-{0626D659-5EF0-276E-A0AF-ABD0281DA150}" dt="2025-10-04T05:00:35.203" v="487" actId="20577"/>
          <ac:spMkLst>
            <pc:docMk/>
            <pc:sldMk cId="3268789067" sldId="316"/>
            <ac:spMk id="7" creationId="{80F46FAC-A69A-899A-25C5-AFEEED6B23C8}"/>
          </ac:spMkLst>
        </pc:spChg>
        <pc:spChg chg="mod">
          <ac:chgData name="#SEAH MING YANG#" userId="S::seah0248@e.ntu.edu.sg::8c6bd497-6def-48ba-bb79-49a2b7b77f4a" providerId="AD" clId="Web-{0626D659-5EF0-276E-A0AF-ABD0281DA150}" dt="2025-10-04T05:00:11.341" v="484" actId="20577"/>
          <ac:spMkLst>
            <pc:docMk/>
            <pc:sldMk cId="3268789067" sldId="316"/>
            <ac:spMk id="20" creationId="{D5B96C6F-7BD9-5317-13EA-52D55893D9D7}"/>
          </ac:spMkLst>
        </pc:spChg>
      </pc:sldChg>
      <pc:sldChg chg="addSp delSp modSp new ord">
        <pc:chgData name="#SEAH MING YANG#" userId="S::seah0248@e.ntu.edu.sg::8c6bd497-6def-48ba-bb79-49a2b7b77f4a" providerId="AD" clId="Web-{0626D659-5EF0-276E-A0AF-ABD0281DA150}" dt="2025-10-04T05:09:20.421" v="532"/>
        <pc:sldMkLst>
          <pc:docMk/>
          <pc:sldMk cId="3523098936" sldId="318"/>
        </pc:sldMkLst>
        <pc:spChg chg="add mod">
          <ac:chgData name="#SEAH MING YANG#" userId="S::seah0248@e.ntu.edu.sg::8c6bd497-6def-48ba-bb79-49a2b7b77f4a" providerId="AD" clId="Web-{0626D659-5EF0-276E-A0AF-ABD0281DA150}" dt="2025-10-04T05:05:26.319" v="525" actId="20577"/>
          <ac:spMkLst>
            <pc:docMk/>
            <pc:sldMk cId="3523098936" sldId="318"/>
            <ac:spMk id="3" creationId="{1578E163-C9BB-5163-36D4-F82B35631416}"/>
          </ac:spMkLst>
        </pc:spChg>
        <pc:picChg chg="add mod modCrop">
          <ac:chgData name="#SEAH MING YANG#" userId="S::seah0248@e.ntu.edu.sg::8c6bd497-6def-48ba-bb79-49a2b7b77f4a" providerId="AD" clId="Web-{0626D659-5EF0-276E-A0AF-ABD0281DA150}" dt="2025-10-04T05:09:20.421" v="532"/>
          <ac:picMkLst>
            <pc:docMk/>
            <pc:sldMk cId="3523098936" sldId="318"/>
            <ac:picMk id="7" creationId="{5A999102-C7F8-8D13-31E7-C99A4CB3F211}"/>
          </ac:picMkLst>
        </pc:picChg>
      </pc:sldChg>
    </pc:docChg>
  </pc:docChgLst>
  <pc:docChgLst>
    <pc:chgData name="#YOU, GEYUE#" userId="S::gyou003@e.ntu.edu.sg::96388a3c-244f-4465-a911-d10cfed2dfcf" providerId="AD" clId="Web-{EA62C66E-C321-DDAD-D96E-5C506B0A6566}"/>
    <pc:docChg chg="addSld delSld modSld sldOrd addSection modSection">
      <pc:chgData name="#YOU, GEYUE#" userId="S::gyou003@e.ntu.edu.sg::96388a3c-244f-4465-a911-d10cfed2dfcf" providerId="AD" clId="Web-{EA62C66E-C321-DDAD-D96E-5C506B0A6566}" dt="2025-10-03T13:02:36.628" v="3000" actId="1076"/>
      <pc:docMkLst>
        <pc:docMk/>
      </pc:docMkLst>
      <pc:sldChg chg="modSp">
        <pc:chgData name="#YOU, GEYUE#" userId="S::gyou003@e.ntu.edu.sg::96388a3c-244f-4465-a911-d10cfed2dfcf" providerId="AD" clId="Web-{EA62C66E-C321-DDAD-D96E-5C506B0A6566}" dt="2025-10-03T09:29:20.336" v="23" actId="20577"/>
        <pc:sldMkLst>
          <pc:docMk/>
          <pc:sldMk cId="881948683" sldId="286"/>
        </pc:sldMkLst>
        <pc:spChg chg="mod">
          <ac:chgData name="#YOU, GEYUE#" userId="S::gyou003@e.ntu.edu.sg::96388a3c-244f-4465-a911-d10cfed2dfcf" providerId="AD" clId="Web-{EA62C66E-C321-DDAD-D96E-5C506B0A6566}" dt="2025-10-03T09:29:20.336" v="23" actId="20577"/>
          <ac:spMkLst>
            <pc:docMk/>
            <pc:sldMk cId="881948683" sldId="286"/>
            <ac:spMk id="202" creationId="{BF92F7DB-005D-148D-2718-29037CAE645B}"/>
          </ac:spMkLst>
        </pc:spChg>
      </pc:sldChg>
      <pc:sldChg chg="addSp">
        <pc:chgData name="#YOU, GEYUE#" userId="S::gyou003@e.ntu.edu.sg::96388a3c-244f-4465-a911-d10cfed2dfcf" providerId="AD" clId="Web-{EA62C66E-C321-DDAD-D96E-5C506B0A6566}" dt="2025-10-03T11:18:35.047" v="1537"/>
        <pc:sldMkLst>
          <pc:docMk/>
          <pc:sldMk cId="1948094244" sldId="288"/>
        </pc:sldMkLst>
      </pc:sldChg>
      <pc:sldChg chg="modSp add ord replId">
        <pc:chgData name="#YOU, GEYUE#" userId="S::gyou003@e.ntu.edu.sg::96388a3c-244f-4465-a911-d10cfed2dfcf" providerId="AD" clId="Web-{EA62C66E-C321-DDAD-D96E-5C506B0A6566}" dt="2025-10-03T09:29:43.196" v="47" actId="20577"/>
        <pc:sldMkLst>
          <pc:docMk/>
          <pc:sldMk cId="2318674088" sldId="298"/>
        </pc:sldMkLst>
        <pc:spChg chg="mod">
          <ac:chgData name="#YOU, GEYUE#" userId="S::gyou003@e.ntu.edu.sg::96388a3c-244f-4465-a911-d10cfed2dfcf" providerId="AD" clId="Web-{EA62C66E-C321-DDAD-D96E-5C506B0A6566}" dt="2025-10-03T09:29:43.196" v="47" actId="20577"/>
          <ac:spMkLst>
            <pc:docMk/>
            <pc:sldMk cId="2318674088" sldId="298"/>
            <ac:spMk id="202" creationId="{FFBFD01C-E5AA-F95F-3C90-2AE1A8C3467D}"/>
          </ac:spMkLst>
        </pc:spChg>
      </pc:sldChg>
      <pc:sldChg chg="addSp delSp modSp add ord replId">
        <pc:chgData name="#YOU, GEYUE#" userId="S::gyou003@e.ntu.edu.sg::96388a3c-244f-4465-a911-d10cfed2dfcf" providerId="AD" clId="Web-{EA62C66E-C321-DDAD-D96E-5C506B0A6566}" dt="2025-10-03T11:48:38.208" v="2050" actId="20577"/>
        <pc:sldMkLst>
          <pc:docMk/>
          <pc:sldMk cId="4117445681" sldId="303"/>
        </pc:sldMkLst>
        <pc:spChg chg="mod">
          <ac:chgData name="#YOU, GEYUE#" userId="S::gyou003@e.ntu.edu.sg::96388a3c-244f-4465-a911-d10cfed2dfcf" providerId="AD" clId="Web-{EA62C66E-C321-DDAD-D96E-5C506B0A6566}" dt="2025-10-03T09:54:17.968" v="129" actId="20577"/>
          <ac:spMkLst>
            <pc:docMk/>
            <pc:sldMk cId="4117445681" sldId="303"/>
            <ac:spMk id="5" creationId="{116C89F0-93FE-7B2F-BE8F-227815B825EE}"/>
          </ac:spMkLst>
        </pc:spChg>
        <pc:spChg chg="add mod">
          <ac:chgData name="#YOU, GEYUE#" userId="S::gyou003@e.ntu.edu.sg::96388a3c-244f-4465-a911-d10cfed2dfcf" providerId="AD" clId="Web-{EA62C66E-C321-DDAD-D96E-5C506B0A6566}" dt="2025-10-03T11:44:38.866" v="1868" actId="1076"/>
          <ac:spMkLst>
            <pc:docMk/>
            <pc:sldMk cId="4117445681" sldId="303"/>
            <ac:spMk id="27" creationId="{C37BF460-A3F9-E2D7-8DED-1F2264F0B9EE}"/>
          </ac:spMkLst>
        </pc:spChg>
        <pc:spChg chg="add mod">
          <ac:chgData name="#YOU, GEYUE#" userId="S::gyou003@e.ntu.edu.sg::96388a3c-244f-4465-a911-d10cfed2dfcf" providerId="AD" clId="Web-{EA62C66E-C321-DDAD-D96E-5C506B0A6566}" dt="2025-10-03T11:45:37.292" v="1902" actId="20577"/>
          <ac:spMkLst>
            <pc:docMk/>
            <pc:sldMk cId="4117445681" sldId="303"/>
            <ac:spMk id="29" creationId="{25D45C9B-D0B2-8484-F7AF-8483999960DB}"/>
          </ac:spMkLst>
        </pc:spChg>
        <pc:spChg chg="add mod">
          <ac:chgData name="#YOU, GEYUE#" userId="S::gyou003@e.ntu.edu.sg::96388a3c-244f-4465-a911-d10cfed2dfcf" providerId="AD" clId="Web-{EA62C66E-C321-DDAD-D96E-5C506B0A6566}" dt="2025-10-03T11:43:44.721" v="1834" actId="14100"/>
          <ac:spMkLst>
            <pc:docMk/>
            <pc:sldMk cId="4117445681" sldId="303"/>
            <ac:spMk id="41" creationId="{F884FFE2-2B82-EDA5-22DC-091B5D5151D3}"/>
          </ac:spMkLst>
        </pc:spChg>
        <pc:spChg chg="add mod">
          <ac:chgData name="#YOU, GEYUE#" userId="S::gyou003@e.ntu.edu.sg::96388a3c-244f-4465-a911-d10cfed2dfcf" providerId="AD" clId="Web-{EA62C66E-C321-DDAD-D96E-5C506B0A6566}" dt="2025-10-03T11:45:02.212" v="1874" actId="14100"/>
          <ac:spMkLst>
            <pc:docMk/>
            <pc:sldMk cId="4117445681" sldId="303"/>
            <ac:spMk id="42" creationId="{089DE7EE-C3F2-C728-D8A2-2A732FBC7EE6}"/>
          </ac:spMkLst>
        </pc:spChg>
        <pc:spChg chg="add mod">
          <ac:chgData name="#YOU, GEYUE#" userId="S::gyou003@e.ntu.edu.sg::96388a3c-244f-4465-a911-d10cfed2dfcf" providerId="AD" clId="Web-{EA62C66E-C321-DDAD-D96E-5C506B0A6566}" dt="2025-10-03T11:41:07.128" v="1806" actId="14100"/>
          <ac:spMkLst>
            <pc:docMk/>
            <pc:sldMk cId="4117445681" sldId="303"/>
            <ac:spMk id="43" creationId="{78EC0B66-AB43-D2D5-5536-9427F1AD0BF2}"/>
          </ac:spMkLst>
        </pc:spChg>
        <pc:spChg chg="add mod">
          <ac:chgData name="#YOU, GEYUE#" userId="S::gyou003@e.ntu.edu.sg::96388a3c-244f-4465-a911-d10cfed2dfcf" providerId="AD" clId="Web-{EA62C66E-C321-DDAD-D96E-5C506B0A6566}" dt="2025-10-03T11:46:28.342" v="1943" actId="20577"/>
          <ac:spMkLst>
            <pc:docMk/>
            <pc:sldMk cId="4117445681" sldId="303"/>
            <ac:spMk id="49" creationId="{A2D1F068-8650-A4D9-8091-842A8EAF8878}"/>
          </ac:spMkLst>
        </pc:spChg>
        <pc:spChg chg="add mod">
          <ac:chgData name="#YOU, GEYUE#" userId="S::gyou003@e.ntu.edu.sg::96388a3c-244f-4465-a911-d10cfed2dfcf" providerId="AD" clId="Web-{EA62C66E-C321-DDAD-D96E-5C506B0A6566}" dt="2025-10-03T11:47:42.893" v="2030" actId="20577"/>
          <ac:spMkLst>
            <pc:docMk/>
            <pc:sldMk cId="4117445681" sldId="303"/>
            <ac:spMk id="50" creationId="{9197A7F1-577D-E5AD-CEDD-C7878600406C}"/>
          </ac:spMkLst>
        </pc:spChg>
        <pc:picChg chg="add mod">
          <ac:chgData name="#YOU, GEYUE#" userId="S::gyou003@e.ntu.edu.sg::96388a3c-244f-4465-a911-d10cfed2dfcf" providerId="AD" clId="Web-{EA62C66E-C321-DDAD-D96E-5C506B0A6566}" dt="2025-10-03T11:41:27.285" v="1809" actId="1076"/>
          <ac:picMkLst>
            <pc:docMk/>
            <pc:sldMk cId="4117445681" sldId="303"/>
            <ac:picMk id="44" creationId="{D1D2D17B-6B14-7AF7-1EA6-0620FD7377F4}"/>
          </ac:picMkLst>
        </pc:picChg>
        <pc:picChg chg="add mod">
          <ac:chgData name="#YOU, GEYUE#" userId="S::gyou003@e.ntu.edu.sg::96388a3c-244f-4465-a911-d10cfed2dfcf" providerId="AD" clId="Web-{EA62C66E-C321-DDAD-D96E-5C506B0A6566}" dt="2025-10-03T11:42:55.139" v="1829" actId="1076"/>
          <ac:picMkLst>
            <pc:docMk/>
            <pc:sldMk cId="4117445681" sldId="303"/>
            <ac:picMk id="46" creationId="{F2D6812E-7E6A-6CCC-901B-107544088919}"/>
          </ac:picMkLst>
        </pc:picChg>
        <pc:picChg chg="add mod">
          <ac:chgData name="#YOU, GEYUE#" userId="S::gyou003@e.ntu.edu.sg::96388a3c-244f-4465-a911-d10cfed2dfcf" providerId="AD" clId="Web-{EA62C66E-C321-DDAD-D96E-5C506B0A6566}" dt="2025-10-03T11:42:46.747" v="1827" actId="1076"/>
          <ac:picMkLst>
            <pc:docMk/>
            <pc:sldMk cId="4117445681" sldId="303"/>
            <ac:picMk id="48" creationId="{C11F4E24-8241-0802-C8AE-7F311ECC65D6}"/>
          </ac:picMkLst>
        </pc:picChg>
      </pc:sldChg>
      <pc:sldChg chg="addSp delSp modSp new">
        <pc:chgData name="#YOU, GEYUE#" userId="S::gyou003@e.ntu.edu.sg::96388a3c-244f-4465-a911-d10cfed2dfcf" providerId="AD" clId="Web-{EA62C66E-C321-DDAD-D96E-5C506B0A6566}" dt="2025-10-03T12:22:34.890" v="2808"/>
        <pc:sldMkLst>
          <pc:docMk/>
          <pc:sldMk cId="2498937351" sldId="304"/>
        </pc:sldMkLst>
        <pc:spChg chg="add mod">
          <ac:chgData name="#YOU, GEYUE#" userId="S::gyou003@e.ntu.edu.sg::96388a3c-244f-4465-a911-d10cfed2dfcf" providerId="AD" clId="Web-{EA62C66E-C321-DDAD-D96E-5C506B0A6566}" dt="2025-10-03T11:19:05.767" v="1540" actId="20577"/>
          <ac:spMkLst>
            <pc:docMk/>
            <pc:sldMk cId="2498937351" sldId="304"/>
            <ac:spMk id="4" creationId="{8F84F6E2-EA77-E922-E630-7BD15BFB2C8C}"/>
          </ac:spMkLst>
        </pc:spChg>
        <pc:spChg chg="mod">
          <ac:chgData name="#YOU, GEYUE#" userId="S::gyou003@e.ntu.edu.sg::96388a3c-244f-4465-a911-d10cfed2dfcf" providerId="AD" clId="Web-{EA62C66E-C321-DDAD-D96E-5C506B0A6566}" dt="2025-10-03T12:07:16.101" v="2337" actId="1076"/>
          <ac:spMkLst>
            <pc:docMk/>
            <pc:sldMk cId="2498937351" sldId="304"/>
            <ac:spMk id="27" creationId="{D9DA4E83-DADC-8E02-2B2B-1A10D9CE2A4E}"/>
          </ac:spMkLst>
        </pc:spChg>
        <pc:spChg chg="mod">
          <ac:chgData name="#YOU, GEYUE#" userId="S::gyou003@e.ntu.edu.sg::96388a3c-244f-4465-a911-d10cfed2dfcf" providerId="AD" clId="Web-{EA62C66E-C321-DDAD-D96E-5C506B0A6566}" dt="2025-10-03T12:07:18.898" v="2338" actId="1076"/>
          <ac:spMkLst>
            <pc:docMk/>
            <pc:sldMk cId="2498937351" sldId="304"/>
            <ac:spMk id="28" creationId="{629269D0-D751-6156-88DB-896097544D11}"/>
          </ac:spMkLst>
        </pc:spChg>
        <pc:spChg chg="mod">
          <ac:chgData name="#YOU, GEYUE#" userId="S::gyou003@e.ntu.edu.sg::96388a3c-244f-4465-a911-d10cfed2dfcf" providerId="AD" clId="Web-{EA62C66E-C321-DDAD-D96E-5C506B0A6566}" dt="2025-10-03T12:07:40.367" v="2343" actId="1076"/>
          <ac:spMkLst>
            <pc:docMk/>
            <pc:sldMk cId="2498937351" sldId="304"/>
            <ac:spMk id="29" creationId="{57BA4148-F9B0-8CA8-B4D6-61819A93D8E9}"/>
          </ac:spMkLst>
        </pc:spChg>
        <pc:spChg chg="mod">
          <ac:chgData name="#YOU, GEYUE#" userId="S::gyou003@e.ntu.edu.sg::96388a3c-244f-4465-a911-d10cfed2dfcf" providerId="AD" clId="Web-{EA62C66E-C321-DDAD-D96E-5C506B0A6566}" dt="2025-10-03T12:07:31.179" v="2340" actId="1076"/>
          <ac:spMkLst>
            <pc:docMk/>
            <pc:sldMk cId="2498937351" sldId="304"/>
            <ac:spMk id="30" creationId="{56295AFF-7D7E-5540-D064-44DE5ECD9226}"/>
          </ac:spMkLst>
        </pc:spChg>
        <pc:spChg chg="mod">
          <ac:chgData name="#YOU, GEYUE#" userId="S::gyou003@e.ntu.edu.sg::96388a3c-244f-4465-a911-d10cfed2dfcf" providerId="AD" clId="Web-{EA62C66E-C321-DDAD-D96E-5C506B0A6566}" dt="2025-10-03T12:11:11.870" v="2409" actId="20577"/>
          <ac:spMkLst>
            <pc:docMk/>
            <pc:sldMk cId="2498937351" sldId="304"/>
            <ac:spMk id="31" creationId="{5765A675-F138-59D6-76DD-DFAA6B7033A6}"/>
          </ac:spMkLst>
        </pc:spChg>
        <pc:spChg chg="mod">
          <ac:chgData name="#YOU, GEYUE#" userId="S::gyou003@e.ntu.edu.sg::96388a3c-244f-4465-a911-d10cfed2dfcf" providerId="AD" clId="Web-{EA62C66E-C321-DDAD-D96E-5C506B0A6566}" dt="2025-10-03T12:11:27.151" v="2422" actId="20577"/>
          <ac:spMkLst>
            <pc:docMk/>
            <pc:sldMk cId="2498937351" sldId="304"/>
            <ac:spMk id="32" creationId="{C7247165-5DFF-C98C-592C-BA9FDFF0D9E4}"/>
          </ac:spMkLst>
        </pc:spChg>
        <pc:spChg chg="mod">
          <ac:chgData name="#YOU, GEYUE#" userId="S::gyou003@e.ntu.edu.sg::96388a3c-244f-4465-a911-d10cfed2dfcf" providerId="AD" clId="Web-{EA62C66E-C321-DDAD-D96E-5C506B0A6566}" dt="2025-10-03T12:11:42.028" v="2439" actId="20577"/>
          <ac:spMkLst>
            <pc:docMk/>
            <pc:sldMk cId="2498937351" sldId="304"/>
            <ac:spMk id="33" creationId="{712CCCBF-0035-0CBD-E3D5-FAD712061603}"/>
          </ac:spMkLst>
        </pc:spChg>
        <pc:spChg chg="mod">
          <ac:chgData name="#YOU, GEYUE#" userId="S::gyou003@e.ntu.edu.sg::96388a3c-244f-4465-a911-d10cfed2dfcf" providerId="AD" clId="Web-{EA62C66E-C321-DDAD-D96E-5C506B0A6566}" dt="2025-10-03T12:12:18.355" v="2451" actId="1076"/>
          <ac:spMkLst>
            <pc:docMk/>
            <pc:sldMk cId="2498937351" sldId="304"/>
            <ac:spMk id="34" creationId="{1462A663-C397-E9F9-FFF9-F553FFC462E4}"/>
          </ac:spMkLst>
        </pc:spChg>
        <pc:spChg chg="add mod">
          <ac:chgData name="#YOU, GEYUE#" userId="S::gyou003@e.ntu.edu.sg::96388a3c-244f-4465-a911-d10cfed2dfcf" providerId="AD" clId="Web-{EA62C66E-C321-DDAD-D96E-5C506B0A6566}" dt="2025-10-03T12:09:45.650" v="2396"/>
          <ac:spMkLst>
            <pc:docMk/>
            <pc:sldMk cId="2498937351" sldId="304"/>
            <ac:spMk id="37" creationId="{D1AC6A76-FD3F-775C-51A5-15B4AC5E651F}"/>
          </ac:spMkLst>
        </pc:spChg>
        <pc:spChg chg="add mod">
          <ac:chgData name="#YOU, GEYUE#" userId="S::gyou003@e.ntu.edu.sg::96388a3c-244f-4465-a911-d10cfed2dfcf" providerId="AD" clId="Web-{EA62C66E-C321-DDAD-D96E-5C506B0A6566}" dt="2025-10-03T12:12:42.136" v="2453" actId="1076"/>
          <ac:spMkLst>
            <pc:docMk/>
            <pc:sldMk cId="2498937351" sldId="304"/>
            <ac:spMk id="38" creationId="{6CDB5DA3-3F45-F2AC-293E-A4E1C5398776}"/>
          </ac:spMkLst>
        </pc:spChg>
        <pc:spChg chg="add mod">
          <ac:chgData name="#YOU, GEYUE#" userId="S::gyou003@e.ntu.edu.sg::96388a3c-244f-4465-a911-d10cfed2dfcf" providerId="AD" clId="Web-{EA62C66E-C321-DDAD-D96E-5C506B0A6566}" dt="2025-10-03T12:13:26.824" v="2472"/>
          <ac:spMkLst>
            <pc:docMk/>
            <pc:sldMk cId="2498937351" sldId="304"/>
            <ac:spMk id="54" creationId="{288F9320-8ABD-B872-6B40-35917E619C9D}"/>
          </ac:spMkLst>
        </pc:spChg>
        <pc:grpChg chg="add mod">
          <ac:chgData name="#YOU, GEYUE#" userId="S::gyou003@e.ntu.edu.sg::96388a3c-244f-4465-a911-d10cfed2dfcf" providerId="AD" clId="Web-{EA62C66E-C321-DDAD-D96E-5C506B0A6566}" dt="2025-10-03T12:07:03.132" v="2334" actId="1076"/>
          <ac:grpSpMkLst>
            <pc:docMk/>
            <pc:sldMk cId="2498937351" sldId="304"/>
            <ac:grpSpMk id="22" creationId="{B4558312-0310-AD05-D276-637C572DDC88}"/>
          </ac:grpSpMkLst>
        </pc:grpChg>
        <pc:grpChg chg="add mod">
          <ac:chgData name="#YOU, GEYUE#" userId="S::gyou003@e.ntu.edu.sg::96388a3c-244f-4465-a911-d10cfed2dfcf" providerId="AD" clId="Web-{EA62C66E-C321-DDAD-D96E-5C506B0A6566}" dt="2025-10-03T12:12:42.277" v="2454" actId="1076"/>
          <ac:grpSpMkLst>
            <pc:docMk/>
            <pc:sldMk cId="2498937351" sldId="304"/>
            <ac:grpSpMk id="39" creationId="{F878BC19-FB1F-4B8A-A58B-F7FD4D9CBBDE}"/>
          </ac:grpSpMkLst>
        </pc:grpChg>
        <pc:graphicFrameChg chg="add mod modGraphic">
          <ac:chgData name="#YOU, GEYUE#" userId="S::gyou003@e.ntu.edu.sg::96388a3c-244f-4465-a911-d10cfed2dfcf" providerId="AD" clId="Web-{EA62C66E-C321-DDAD-D96E-5C506B0A6566}" dt="2025-10-03T12:22:34.890" v="2808"/>
          <ac:graphicFrameMkLst>
            <pc:docMk/>
            <pc:sldMk cId="2498937351" sldId="304"/>
            <ac:graphicFrameMk id="55" creationId="{15A52E8A-3CCE-21C0-0665-5F06CA6EC1B3}"/>
          </ac:graphicFrameMkLst>
        </pc:graphicFrameChg>
      </pc:sldChg>
      <pc:sldChg chg="modSp add ord replId">
        <pc:chgData name="#YOU, GEYUE#" userId="S::gyou003@e.ntu.edu.sg::96388a3c-244f-4465-a911-d10cfed2dfcf" providerId="AD" clId="Web-{EA62C66E-C321-DDAD-D96E-5C506B0A6566}" dt="2025-10-03T12:24:14.804" v="2861" actId="14100"/>
        <pc:sldMkLst>
          <pc:docMk/>
          <pc:sldMk cId="393417233" sldId="306"/>
        </pc:sldMkLst>
        <pc:spChg chg="mod">
          <ac:chgData name="#YOU, GEYUE#" userId="S::gyou003@e.ntu.edu.sg::96388a3c-244f-4465-a911-d10cfed2dfcf" providerId="AD" clId="Web-{EA62C66E-C321-DDAD-D96E-5C506B0A6566}" dt="2025-10-03T12:24:14.804" v="2861" actId="14100"/>
          <ac:spMkLst>
            <pc:docMk/>
            <pc:sldMk cId="393417233" sldId="306"/>
            <ac:spMk id="202" creationId="{493D076A-D506-E4DC-4004-E8AA606995AD}"/>
          </ac:spMkLst>
        </pc:spChg>
      </pc:sldChg>
      <pc:sldChg chg="addSp delSp modSp add replId">
        <pc:chgData name="#YOU, GEYUE#" userId="S::gyou003@e.ntu.edu.sg::96388a3c-244f-4465-a911-d10cfed2dfcf" providerId="AD" clId="Web-{EA62C66E-C321-DDAD-D96E-5C506B0A6566}" dt="2025-10-03T13:02:36.628" v="3000" actId="1076"/>
        <pc:sldMkLst>
          <pc:docMk/>
          <pc:sldMk cId="2331305254" sldId="307"/>
        </pc:sldMkLst>
        <pc:spChg chg="mod">
          <ac:chgData name="#YOU, GEYUE#" userId="S::gyou003@e.ntu.edu.sg::96388a3c-244f-4465-a911-d10cfed2dfcf" providerId="AD" clId="Web-{EA62C66E-C321-DDAD-D96E-5C506B0A6566}" dt="2025-10-03T12:25:19.214" v="2881" actId="20577"/>
          <ac:spMkLst>
            <pc:docMk/>
            <pc:sldMk cId="2331305254" sldId="307"/>
            <ac:spMk id="4" creationId="{45558AD1-63D9-1F79-E20B-A4D09E80ECF8}"/>
          </ac:spMkLst>
        </pc:spChg>
        <pc:spChg chg="add mod">
          <ac:chgData name="#YOU, GEYUE#" userId="S::gyou003@e.ntu.edu.sg::96388a3c-244f-4465-a911-d10cfed2dfcf" providerId="AD" clId="Web-{EA62C66E-C321-DDAD-D96E-5C506B0A6566}" dt="2025-10-03T13:01:20.236" v="2992"/>
          <ac:spMkLst>
            <pc:docMk/>
            <pc:sldMk cId="2331305254" sldId="307"/>
            <ac:spMk id="8" creationId="{283F4C73-9AEF-A920-D45D-99C7812A5D05}"/>
          </ac:spMkLst>
        </pc:spChg>
        <pc:graphicFrameChg chg="add mod topLvl modGraphic">
          <ac:chgData name="#YOU, GEYUE#" userId="S::gyou003@e.ntu.edu.sg::96388a3c-244f-4465-a911-d10cfed2dfcf" providerId="AD" clId="Web-{EA62C66E-C321-DDAD-D96E-5C506B0A6566}" dt="2025-10-03T13:02:25.347" v="2998" actId="14100"/>
          <ac:graphicFrameMkLst>
            <pc:docMk/>
            <pc:sldMk cId="2331305254" sldId="307"/>
            <ac:graphicFrameMk id="7" creationId="{2B972FB4-ACFE-1193-2A3A-EB2AD6CE192E}"/>
          </ac:graphicFrameMkLst>
        </pc:graphicFrameChg>
        <pc:picChg chg="add mod">
          <ac:chgData name="#YOU, GEYUE#" userId="S::gyou003@e.ntu.edu.sg::96388a3c-244f-4465-a911-d10cfed2dfcf" providerId="AD" clId="Web-{EA62C66E-C321-DDAD-D96E-5C506B0A6566}" dt="2025-10-03T13:02:36.628" v="3000" actId="1076"/>
          <ac:picMkLst>
            <pc:docMk/>
            <pc:sldMk cId="2331305254" sldId="307"/>
            <ac:picMk id="5" creationId="{85D4B29E-EC66-94E2-E17E-451B22BD8FDA}"/>
          </ac:picMkLst>
        </pc:picChg>
      </pc:sldChg>
    </pc:docChg>
  </pc:docChgLst>
  <pc:docChgLst>
    <pc:chgData name="#YOU, GEYUE#" userId="S::gyou003@e.ntu.edu.sg::96388a3c-244f-4465-a911-d10cfed2dfcf" providerId="AD" clId="Web-{3300F336-C260-57A3-BC9E-234C74EFC963}"/>
    <pc:docChg chg="modSld">
      <pc:chgData name="#YOU, GEYUE#" userId="S::gyou003@e.ntu.edu.sg::96388a3c-244f-4465-a911-d10cfed2dfcf" providerId="AD" clId="Web-{3300F336-C260-57A3-BC9E-234C74EFC963}" dt="2025-10-03T15:55:03.900" v="407"/>
      <pc:docMkLst>
        <pc:docMk/>
      </pc:docMkLst>
      <pc:sldChg chg="modSp">
        <pc:chgData name="#YOU, GEYUE#" userId="S::gyou003@e.ntu.edu.sg::96388a3c-244f-4465-a911-d10cfed2dfcf" providerId="AD" clId="Web-{3300F336-C260-57A3-BC9E-234C74EFC963}" dt="2025-10-03T15:19:36.737" v="3" actId="20577"/>
        <pc:sldMkLst>
          <pc:docMk/>
          <pc:sldMk cId="1948094244" sldId="288"/>
        </pc:sldMkLst>
        <pc:spChg chg="mod">
          <ac:chgData name="#YOU, GEYUE#" userId="S::gyou003@e.ntu.edu.sg::96388a3c-244f-4465-a911-d10cfed2dfcf" providerId="AD" clId="Web-{3300F336-C260-57A3-BC9E-234C74EFC963}" dt="2025-10-03T15:19:36.737" v="3" actId="20577"/>
          <ac:spMkLst>
            <pc:docMk/>
            <pc:sldMk cId="1948094244" sldId="288"/>
            <ac:spMk id="35" creationId="{1B756B7D-9476-F615-3BD5-D476BC169F60}"/>
          </ac:spMkLst>
        </pc:spChg>
      </pc:sldChg>
      <pc:sldChg chg="modSp">
        <pc:chgData name="#YOU, GEYUE#" userId="S::gyou003@e.ntu.edu.sg::96388a3c-244f-4465-a911-d10cfed2dfcf" providerId="AD" clId="Web-{3300F336-C260-57A3-BC9E-234C74EFC963}" dt="2025-10-03T15:24:46.737" v="77" actId="1076"/>
        <pc:sldMkLst>
          <pc:docMk/>
          <pc:sldMk cId="4117445681" sldId="303"/>
        </pc:sldMkLst>
        <pc:spChg chg="mod">
          <ac:chgData name="#YOU, GEYUE#" userId="S::gyou003@e.ntu.edu.sg::96388a3c-244f-4465-a911-d10cfed2dfcf" providerId="AD" clId="Web-{3300F336-C260-57A3-BC9E-234C74EFC963}" dt="2025-10-03T15:23:31.391" v="43" actId="20577"/>
          <ac:spMkLst>
            <pc:docMk/>
            <pc:sldMk cId="4117445681" sldId="303"/>
            <ac:spMk id="27" creationId="{C37BF460-A3F9-E2D7-8DED-1F2264F0B9EE}"/>
          </ac:spMkLst>
        </pc:spChg>
        <pc:spChg chg="mod">
          <ac:chgData name="#YOU, GEYUE#" userId="S::gyou003@e.ntu.edu.sg::96388a3c-244f-4465-a911-d10cfed2dfcf" providerId="AD" clId="Web-{3300F336-C260-57A3-BC9E-234C74EFC963}" dt="2025-10-03T15:24:43.175" v="76" actId="1076"/>
          <ac:spMkLst>
            <pc:docMk/>
            <pc:sldMk cId="4117445681" sldId="303"/>
            <ac:spMk id="29" creationId="{25D45C9B-D0B2-8484-F7AF-8483999960DB}"/>
          </ac:spMkLst>
        </pc:spChg>
        <pc:spChg chg="mod">
          <ac:chgData name="#YOU, GEYUE#" userId="S::gyou003@e.ntu.edu.sg::96388a3c-244f-4465-a911-d10cfed2dfcf" providerId="AD" clId="Web-{3300F336-C260-57A3-BC9E-234C74EFC963}" dt="2025-10-03T15:21:48.199" v="20" actId="20577"/>
          <ac:spMkLst>
            <pc:docMk/>
            <pc:sldMk cId="4117445681" sldId="303"/>
            <ac:spMk id="41" creationId="{F884FFE2-2B82-EDA5-22DC-091B5D5151D3}"/>
          </ac:spMkLst>
        </pc:spChg>
        <pc:spChg chg="mod">
          <ac:chgData name="#YOU, GEYUE#" userId="S::gyou003@e.ntu.edu.sg::96388a3c-244f-4465-a911-d10cfed2dfcf" providerId="AD" clId="Web-{3300F336-C260-57A3-BC9E-234C74EFC963}" dt="2025-10-03T15:24:46.737" v="77" actId="1076"/>
          <ac:spMkLst>
            <pc:docMk/>
            <pc:sldMk cId="4117445681" sldId="303"/>
            <ac:spMk id="42" creationId="{089DE7EE-C3F2-C728-D8A2-2A732FBC7EE6}"/>
          </ac:spMkLst>
        </pc:spChg>
        <pc:spChg chg="mod">
          <ac:chgData name="#YOU, GEYUE#" userId="S::gyou003@e.ntu.edu.sg::96388a3c-244f-4465-a911-d10cfed2dfcf" providerId="AD" clId="Web-{3300F336-C260-57A3-BC9E-234C74EFC963}" dt="2025-10-03T15:24:08.142" v="62" actId="1076"/>
          <ac:spMkLst>
            <pc:docMk/>
            <pc:sldMk cId="4117445681" sldId="303"/>
            <ac:spMk id="49" creationId="{A2D1F068-8650-A4D9-8091-842A8EAF8878}"/>
          </ac:spMkLst>
        </pc:spChg>
        <pc:spChg chg="mod">
          <ac:chgData name="#YOU, GEYUE#" userId="S::gyou003@e.ntu.edu.sg::96388a3c-244f-4465-a911-d10cfed2dfcf" providerId="AD" clId="Web-{3300F336-C260-57A3-BC9E-234C74EFC963}" dt="2025-10-03T15:24:26.752" v="72" actId="20577"/>
          <ac:spMkLst>
            <pc:docMk/>
            <pc:sldMk cId="4117445681" sldId="303"/>
            <ac:spMk id="50" creationId="{9197A7F1-577D-E5AD-CEDD-C7878600406C}"/>
          </ac:spMkLst>
        </pc:spChg>
        <pc:picChg chg="mod">
          <ac:chgData name="#YOU, GEYUE#" userId="S::gyou003@e.ntu.edu.sg::96388a3c-244f-4465-a911-d10cfed2dfcf" providerId="AD" clId="Web-{3300F336-C260-57A3-BC9E-234C74EFC963}" dt="2025-10-03T15:24:39.471" v="75" actId="1076"/>
          <ac:picMkLst>
            <pc:docMk/>
            <pc:sldMk cId="4117445681" sldId="303"/>
            <ac:picMk id="46" creationId="{F2D6812E-7E6A-6CCC-901B-107544088919}"/>
          </ac:picMkLst>
        </pc:picChg>
      </pc:sldChg>
      <pc:sldChg chg="addSp modSp">
        <pc:chgData name="#YOU, GEYUE#" userId="S::gyou003@e.ntu.edu.sg::96388a3c-244f-4465-a911-d10cfed2dfcf" providerId="AD" clId="Web-{3300F336-C260-57A3-BC9E-234C74EFC963}" dt="2025-10-03T15:49:10.402" v="340" actId="1076"/>
        <pc:sldMkLst>
          <pc:docMk/>
          <pc:sldMk cId="2498937351" sldId="304"/>
        </pc:sldMkLst>
        <pc:spChg chg="add mod">
          <ac:chgData name="#YOU, GEYUE#" userId="S::gyou003@e.ntu.edu.sg::96388a3c-244f-4465-a911-d10cfed2dfcf" providerId="AD" clId="Web-{3300F336-C260-57A3-BC9E-234C74EFC963}" dt="2025-10-03T15:49:10.402" v="340" actId="1076"/>
          <ac:spMkLst>
            <pc:docMk/>
            <pc:sldMk cId="2498937351" sldId="304"/>
            <ac:spMk id="2" creationId="{E290CF37-5393-5CC2-57B4-5FEBA8FFCAB2}"/>
          </ac:spMkLst>
        </pc:spChg>
        <pc:spChg chg="mod">
          <ac:chgData name="#YOU, GEYUE#" userId="S::gyou003@e.ntu.edu.sg::96388a3c-244f-4465-a911-d10cfed2dfcf" providerId="AD" clId="Web-{3300F336-C260-57A3-BC9E-234C74EFC963}" dt="2025-10-03T15:26:40.569" v="88" actId="20577"/>
          <ac:spMkLst>
            <pc:docMk/>
            <pc:sldMk cId="2498937351" sldId="304"/>
            <ac:spMk id="38" creationId="{6CDB5DA3-3F45-F2AC-293E-A4E1C5398776}"/>
          </ac:spMkLst>
        </pc:spChg>
        <pc:graphicFrameChg chg="mod modGraphic">
          <ac:chgData name="#YOU, GEYUE#" userId="S::gyou003@e.ntu.edu.sg::96388a3c-244f-4465-a911-d10cfed2dfcf" providerId="AD" clId="Web-{3300F336-C260-57A3-BC9E-234C74EFC963}" dt="2025-10-03T15:29:54.651" v="242"/>
          <ac:graphicFrameMkLst>
            <pc:docMk/>
            <pc:sldMk cId="2498937351" sldId="304"/>
            <ac:graphicFrameMk id="55" creationId="{15A52E8A-3CCE-21C0-0665-5F06CA6EC1B3}"/>
          </ac:graphicFrameMkLst>
        </pc:graphicFrameChg>
      </pc:sldChg>
      <pc:sldChg chg="addSp modSp">
        <pc:chgData name="#YOU, GEYUE#" userId="S::gyou003@e.ntu.edu.sg::96388a3c-244f-4465-a911-d10cfed2dfcf" providerId="AD" clId="Web-{3300F336-C260-57A3-BC9E-234C74EFC963}" dt="2025-10-03T15:55:03.900" v="407"/>
        <pc:sldMkLst>
          <pc:docMk/>
          <pc:sldMk cId="2331305254" sldId="307"/>
        </pc:sldMkLst>
        <pc:spChg chg="add mod">
          <ac:chgData name="#YOU, GEYUE#" userId="S::gyou003@e.ntu.edu.sg::96388a3c-244f-4465-a911-d10cfed2dfcf" providerId="AD" clId="Web-{3300F336-C260-57A3-BC9E-234C74EFC963}" dt="2025-10-03T15:55:03.900" v="407"/>
          <ac:spMkLst>
            <pc:docMk/>
            <pc:sldMk cId="2331305254" sldId="307"/>
            <ac:spMk id="3" creationId="{4F78B48B-AA37-A8ED-FEB4-0DA514ED6AA4}"/>
          </ac:spMkLst>
        </pc:spChg>
        <pc:spChg chg="mod">
          <ac:chgData name="#YOU, GEYUE#" userId="S::gyou003@e.ntu.edu.sg::96388a3c-244f-4465-a911-d10cfed2dfcf" providerId="AD" clId="Web-{3300F336-C260-57A3-BC9E-234C74EFC963}" dt="2025-10-03T15:54:51.334" v="403" actId="1076"/>
          <ac:spMkLst>
            <pc:docMk/>
            <pc:sldMk cId="2331305254" sldId="307"/>
            <ac:spMk id="10" creationId="{88A110F3-3552-3722-A462-2B31C0B78D2C}"/>
          </ac:spMkLst>
        </pc:spChg>
        <pc:spChg chg="mod">
          <ac:chgData name="#YOU, GEYUE#" userId="S::gyou003@e.ntu.edu.sg::96388a3c-244f-4465-a911-d10cfed2dfcf" providerId="AD" clId="Web-{3300F336-C260-57A3-BC9E-234C74EFC963}" dt="2025-10-03T15:54:51.366" v="404" actId="1076"/>
          <ac:spMkLst>
            <pc:docMk/>
            <pc:sldMk cId="2331305254" sldId="307"/>
            <ac:spMk id="14" creationId="{B889D171-CE30-29FF-3295-359395AD1A0E}"/>
          </ac:spMkLst>
        </pc:spChg>
        <pc:spChg chg="mod">
          <ac:chgData name="#YOU, GEYUE#" userId="S::gyou003@e.ntu.edu.sg::96388a3c-244f-4465-a911-d10cfed2dfcf" providerId="AD" clId="Web-{3300F336-C260-57A3-BC9E-234C74EFC963}" dt="2025-10-03T15:54:43.692" v="400" actId="1076"/>
          <ac:spMkLst>
            <pc:docMk/>
            <pc:sldMk cId="2331305254" sldId="307"/>
            <ac:spMk id="17" creationId="{2CD8B87B-2FF9-7E00-99A8-09087A8A2F35}"/>
          </ac:spMkLst>
        </pc:spChg>
        <pc:spChg chg="mod">
          <ac:chgData name="#YOU, GEYUE#" userId="S::gyou003@e.ntu.edu.sg::96388a3c-244f-4465-a911-d10cfed2dfcf" providerId="AD" clId="Web-{3300F336-C260-57A3-BC9E-234C74EFC963}" dt="2025-10-03T15:54:43.708" v="401" actId="1076"/>
          <ac:spMkLst>
            <pc:docMk/>
            <pc:sldMk cId="2331305254" sldId="307"/>
            <ac:spMk id="19" creationId="{C8DE3572-D046-F2E4-1CAE-8CCA9AC0B8B2}"/>
          </ac:spMkLst>
        </pc:spChg>
        <pc:graphicFrameChg chg="mod">
          <ac:chgData name="#YOU, GEYUE#" userId="S::gyou003@e.ntu.edu.sg::96388a3c-244f-4465-a911-d10cfed2dfcf" providerId="AD" clId="Web-{3300F336-C260-57A3-BC9E-234C74EFC963}" dt="2025-10-03T15:50:59.639" v="343" actId="14100"/>
          <ac:graphicFrameMkLst>
            <pc:docMk/>
            <pc:sldMk cId="2331305254" sldId="307"/>
            <ac:graphicFrameMk id="7" creationId="{2B972FB4-ACFE-1193-2A3A-EB2AD6CE192E}"/>
          </ac:graphicFrameMkLst>
        </pc:graphicFrameChg>
        <pc:picChg chg="mod">
          <ac:chgData name="#YOU, GEYUE#" userId="S::gyou003@e.ntu.edu.sg::96388a3c-244f-4465-a911-d10cfed2dfcf" providerId="AD" clId="Web-{3300F336-C260-57A3-BC9E-234C74EFC963}" dt="2025-10-03T15:50:54.623" v="342" actId="1076"/>
          <ac:picMkLst>
            <pc:docMk/>
            <pc:sldMk cId="2331305254" sldId="307"/>
            <ac:picMk id="5" creationId="{85D4B29E-EC66-94E2-E17E-451B22BD8FDA}"/>
          </ac:picMkLst>
        </pc:picChg>
        <pc:picChg chg="mod">
          <ac:chgData name="#YOU, GEYUE#" userId="S::gyou003@e.ntu.edu.sg::96388a3c-244f-4465-a911-d10cfed2dfcf" providerId="AD" clId="Web-{3300F336-C260-57A3-BC9E-234C74EFC963}" dt="2025-10-03T15:54:51.381" v="405" actId="1076"/>
          <ac:picMkLst>
            <pc:docMk/>
            <pc:sldMk cId="2331305254" sldId="307"/>
            <ac:picMk id="15" creationId="{C4C2FA00-944C-8F44-007D-E178BA2027C6}"/>
          </ac:picMkLst>
        </pc:picChg>
        <pc:picChg chg="mod">
          <ac:chgData name="#YOU, GEYUE#" userId="S::gyou003@e.ntu.edu.sg::96388a3c-244f-4465-a911-d10cfed2dfcf" providerId="AD" clId="Web-{3300F336-C260-57A3-BC9E-234C74EFC963}" dt="2025-10-03T15:54:43.739" v="402" actId="1076"/>
          <ac:picMkLst>
            <pc:docMk/>
            <pc:sldMk cId="2331305254" sldId="307"/>
            <ac:picMk id="20" creationId="{9D92BBE0-8DC8-9547-7830-60AADD895F2D}"/>
          </ac:picMkLst>
        </pc:picChg>
      </pc:sldChg>
    </pc:docChg>
  </pc:docChgLst>
  <pc:docChgLst>
    <pc:chgData name="#SEAH MING YANG#" userId="S::seah0248@e.ntu.edu.sg::8c6bd497-6def-48ba-bb79-49a2b7b77f4a" providerId="AD" clId="Web-{7C974773-3E4C-9836-2791-DE91232AE262}"/>
    <pc:docChg chg="modSld sldOrd modSection">
      <pc:chgData name="#SEAH MING YANG#" userId="S::seah0248@e.ntu.edu.sg::8c6bd497-6def-48ba-bb79-49a2b7b77f4a" providerId="AD" clId="Web-{7C974773-3E4C-9836-2791-DE91232AE262}" dt="2025-10-04T05:33:32.281" v="195"/>
      <pc:docMkLst>
        <pc:docMk/>
      </pc:docMkLst>
      <pc:sldChg chg="delSp modSp ord">
        <pc:chgData name="#SEAH MING YANG#" userId="S::seah0248@e.ntu.edu.sg::8c6bd497-6def-48ba-bb79-49a2b7b77f4a" providerId="AD" clId="Web-{7C974773-3E4C-9836-2791-DE91232AE262}" dt="2025-10-04T05:33:32.281" v="195"/>
        <pc:sldMkLst>
          <pc:docMk/>
          <pc:sldMk cId="3268789067" sldId="316"/>
        </pc:sldMkLst>
        <pc:spChg chg="mod">
          <ac:chgData name="#SEAH MING YANG#" userId="S::seah0248@e.ntu.edu.sg::8c6bd497-6def-48ba-bb79-49a2b7b77f4a" providerId="AD" clId="Web-{7C974773-3E4C-9836-2791-DE91232AE262}" dt="2025-10-04T05:16:59.473" v="51" actId="20577"/>
          <ac:spMkLst>
            <pc:docMk/>
            <pc:sldMk cId="3268789067" sldId="316"/>
            <ac:spMk id="7" creationId="{80F46FAC-A69A-899A-25C5-AFEEED6B23C8}"/>
          </ac:spMkLst>
        </pc:spChg>
        <pc:spChg chg="mod">
          <ac:chgData name="#SEAH MING YANG#" userId="S::seah0248@e.ntu.edu.sg::8c6bd497-6def-48ba-bb79-49a2b7b77f4a" providerId="AD" clId="Web-{7C974773-3E4C-9836-2791-DE91232AE262}" dt="2025-10-04T05:12:06.505" v="8" actId="20577"/>
          <ac:spMkLst>
            <pc:docMk/>
            <pc:sldMk cId="3268789067" sldId="316"/>
            <ac:spMk id="15" creationId="{F619F5C4-F139-6985-0483-8A437383257D}"/>
          </ac:spMkLst>
        </pc:spChg>
        <pc:spChg chg="mod">
          <ac:chgData name="#SEAH MING YANG#" userId="S::seah0248@e.ntu.edu.sg::8c6bd497-6def-48ba-bb79-49a2b7b77f4a" providerId="AD" clId="Web-{7C974773-3E4C-9836-2791-DE91232AE262}" dt="2025-10-04T05:15:13.946" v="38" actId="20577"/>
          <ac:spMkLst>
            <pc:docMk/>
            <pc:sldMk cId="3268789067" sldId="316"/>
            <ac:spMk id="19" creationId="{21C68C94-27E3-3C26-221A-96052243BE1C}"/>
          </ac:spMkLst>
        </pc:spChg>
        <pc:spChg chg="mod">
          <ac:chgData name="#SEAH MING YANG#" userId="S::seah0248@e.ntu.edu.sg::8c6bd497-6def-48ba-bb79-49a2b7b77f4a" providerId="AD" clId="Web-{7C974773-3E4C-9836-2791-DE91232AE262}" dt="2025-10-04T05:12:15.568" v="9" actId="20577"/>
          <ac:spMkLst>
            <pc:docMk/>
            <pc:sldMk cId="3268789067" sldId="316"/>
            <ac:spMk id="20" creationId="{D5B96C6F-7BD9-5317-13EA-52D55893D9D7}"/>
          </ac:spMkLst>
        </pc:spChg>
      </pc:sldChg>
      <pc:sldChg chg="addSp modSp">
        <pc:chgData name="#SEAH MING YANG#" userId="S::seah0248@e.ntu.edu.sg::8c6bd497-6def-48ba-bb79-49a2b7b77f4a" providerId="AD" clId="Web-{7C974773-3E4C-9836-2791-DE91232AE262}" dt="2025-10-04T05:33:17.670" v="194" actId="20577"/>
        <pc:sldMkLst>
          <pc:docMk/>
          <pc:sldMk cId="3523098936" sldId="318"/>
        </pc:sldMkLst>
        <pc:spChg chg="add mod">
          <ac:chgData name="#SEAH MING YANG#" userId="S::seah0248@e.ntu.edu.sg::8c6bd497-6def-48ba-bb79-49a2b7b77f4a" providerId="AD" clId="Web-{7C974773-3E4C-9836-2791-DE91232AE262}" dt="2025-10-04T05:14:13.726" v="29" actId="1076"/>
          <ac:spMkLst>
            <pc:docMk/>
            <pc:sldMk cId="3523098936" sldId="318"/>
            <ac:spMk id="2" creationId="{CEF5DF2F-A877-EC21-5824-B8D8B4F5D212}"/>
          </ac:spMkLst>
        </pc:spChg>
        <pc:spChg chg="add mod">
          <ac:chgData name="#SEAH MING YANG#" userId="S::seah0248@e.ntu.edu.sg::8c6bd497-6def-48ba-bb79-49a2b7b77f4a" providerId="AD" clId="Web-{7C974773-3E4C-9836-2791-DE91232AE262}" dt="2025-10-04T05:14:52.289" v="36" actId="20577"/>
          <ac:spMkLst>
            <pc:docMk/>
            <pc:sldMk cId="3523098936" sldId="318"/>
            <ac:spMk id="4" creationId="{D328F5EB-960D-91CF-F77E-14A438B523C1}"/>
          </ac:spMkLst>
        </pc:spChg>
        <pc:spChg chg="add mod">
          <ac:chgData name="#SEAH MING YANG#" userId="S::seah0248@e.ntu.edu.sg::8c6bd497-6def-48ba-bb79-49a2b7b77f4a" providerId="AD" clId="Web-{7C974773-3E4C-9836-2791-DE91232AE262}" dt="2025-10-04T05:16:32.908" v="49" actId="1076"/>
          <ac:spMkLst>
            <pc:docMk/>
            <pc:sldMk cId="3523098936" sldId="318"/>
            <ac:spMk id="5" creationId="{874DC048-AECF-C9F0-295B-82301CE94F0E}"/>
          </ac:spMkLst>
        </pc:spChg>
        <pc:spChg chg="add mod">
          <ac:chgData name="#SEAH MING YANG#" userId="S::seah0248@e.ntu.edu.sg::8c6bd497-6def-48ba-bb79-49a2b7b77f4a" providerId="AD" clId="Web-{7C974773-3E4C-9836-2791-DE91232AE262}" dt="2025-10-04T05:17:27.523" v="57" actId="20577"/>
          <ac:spMkLst>
            <pc:docMk/>
            <pc:sldMk cId="3523098936" sldId="318"/>
            <ac:spMk id="6" creationId="{49E4AA7C-4313-83AC-74B1-321B6C4BC4C2}"/>
          </ac:spMkLst>
        </pc:spChg>
        <pc:spChg chg="add mod">
          <ac:chgData name="#SEAH MING YANG#" userId="S::seah0248@e.ntu.edu.sg::8c6bd497-6def-48ba-bb79-49a2b7b77f4a" providerId="AD" clId="Web-{7C974773-3E4C-9836-2791-DE91232AE262}" dt="2025-10-04T05:23:34.495" v="112" actId="1076"/>
          <ac:spMkLst>
            <pc:docMk/>
            <pc:sldMk cId="3523098936" sldId="318"/>
            <ac:spMk id="8" creationId="{EE4F5599-6BB9-537A-FF35-C44846FE9CDB}"/>
          </ac:spMkLst>
        </pc:spChg>
        <pc:spChg chg="add mod">
          <ac:chgData name="#SEAH MING YANG#" userId="S::seah0248@e.ntu.edu.sg::8c6bd497-6def-48ba-bb79-49a2b7b77f4a" providerId="AD" clId="Web-{7C974773-3E4C-9836-2791-DE91232AE262}" dt="2025-10-04T05:23:31.542" v="111" actId="1076"/>
          <ac:spMkLst>
            <pc:docMk/>
            <pc:sldMk cId="3523098936" sldId="318"/>
            <ac:spMk id="9" creationId="{B25FFE5E-0401-9883-4C86-57A4EA8082DB}"/>
          </ac:spMkLst>
        </pc:spChg>
        <pc:spChg chg="add mod">
          <ac:chgData name="#SEAH MING YANG#" userId="S::seah0248@e.ntu.edu.sg::8c6bd497-6def-48ba-bb79-49a2b7b77f4a" providerId="AD" clId="Web-{7C974773-3E4C-9836-2791-DE91232AE262}" dt="2025-10-04T05:29:10.348" v="145" actId="1076"/>
          <ac:spMkLst>
            <pc:docMk/>
            <pc:sldMk cId="3523098936" sldId="318"/>
            <ac:spMk id="10" creationId="{7D1DF23E-C966-5FB1-2469-42BD79808FE5}"/>
          </ac:spMkLst>
        </pc:spChg>
        <pc:spChg chg="add mod">
          <ac:chgData name="#SEAH MING YANG#" userId="S::seah0248@e.ntu.edu.sg::8c6bd497-6def-48ba-bb79-49a2b7b77f4a" providerId="AD" clId="Web-{7C974773-3E4C-9836-2791-DE91232AE262}" dt="2025-10-04T05:33:17.670" v="194" actId="20577"/>
          <ac:spMkLst>
            <pc:docMk/>
            <pc:sldMk cId="3523098936" sldId="318"/>
            <ac:spMk id="11" creationId="{0C39AC15-E940-6256-8BBD-4E70BAAFB0D9}"/>
          </ac:spMkLst>
        </pc:spChg>
        <pc:picChg chg="mod">
          <ac:chgData name="#SEAH MING YANG#" userId="S::seah0248@e.ntu.edu.sg::8c6bd497-6def-48ba-bb79-49a2b7b77f4a" providerId="AD" clId="Web-{7C974773-3E4C-9836-2791-DE91232AE262}" dt="2025-10-04T05:17:14.631" v="54" actId="1076"/>
          <ac:picMkLst>
            <pc:docMk/>
            <pc:sldMk cId="3523098936" sldId="318"/>
            <ac:picMk id="7" creationId="{5A999102-C7F8-8D13-31E7-C99A4CB3F211}"/>
          </ac:picMkLst>
        </pc:picChg>
      </pc:sldChg>
    </pc:docChg>
  </pc:docChgLst>
  <pc:docChgLst>
    <pc:chgData name="#SEAH MING YANG#" userId="S::seah0248@e.ntu.edu.sg::8c6bd497-6def-48ba-bb79-49a2b7b77f4a" providerId="AD" clId="Web-{21E48B25-079E-5F63-6F7D-E52DD92837B5}"/>
    <pc:docChg chg="addSld modSection">
      <pc:chgData name="#SEAH MING YANG#" userId="S::seah0248@e.ntu.edu.sg::8c6bd497-6def-48ba-bb79-49a2b7b77f4a" providerId="AD" clId="Web-{21E48B25-079E-5F63-6F7D-E52DD92837B5}" dt="2025-10-03T05:39:14.971" v="0"/>
      <pc:docMkLst>
        <pc:docMk/>
      </pc:docMkLst>
      <pc:sldChg chg="add replId">
        <pc:chgData name="#SEAH MING YANG#" userId="S::seah0248@e.ntu.edu.sg::8c6bd497-6def-48ba-bb79-49a2b7b77f4a" providerId="AD" clId="Web-{21E48B25-079E-5F63-6F7D-E52DD92837B5}" dt="2025-10-03T05:39:14.971" v="0"/>
        <pc:sldMkLst>
          <pc:docMk/>
          <pc:sldMk cId="4069764484" sldId="294"/>
        </pc:sldMkLst>
      </pc:sldChg>
    </pc:docChg>
  </pc:docChgLst>
  <pc:docChgLst>
    <pc:chgData name="#YOU, GEYUE#" userId="S::gyou003@e.ntu.edu.sg::96388a3c-244f-4465-a911-d10cfed2dfcf" providerId="AD" clId="Web-{200C9755-A5F3-84D2-498E-73689E3D8F27}"/>
    <pc:docChg chg="modSld">
      <pc:chgData name="#YOU, GEYUE#" userId="S::gyou003@e.ntu.edu.sg::96388a3c-244f-4465-a911-d10cfed2dfcf" providerId="AD" clId="Web-{200C9755-A5F3-84D2-498E-73689E3D8F27}" dt="2025-10-07T08:35:39.140" v="0" actId="20577"/>
      <pc:docMkLst>
        <pc:docMk/>
      </pc:docMkLst>
      <pc:sldChg chg="modSp">
        <pc:chgData name="#YOU, GEYUE#" userId="S::gyou003@e.ntu.edu.sg::96388a3c-244f-4465-a911-d10cfed2dfcf" providerId="AD" clId="Web-{200C9755-A5F3-84D2-498E-73689E3D8F27}" dt="2025-10-07T08:35:39.140" v="0" actId="20577"/>
        <pc:sldMkLst>
          <pc:docMk/>
          <pc:sldMk cId="3523098936" sldId="318"/>
        </pc:sldMkLst>
        <pc:spChg chg="mod">
          <ac:chgData name="#YOU, GEYUE#" userId="S::gyou003@e.ntu.edu.sg::96388a3c-244f-4465-a911-d10cfed2dfcf" providerId="AD" clId="Web-{200C9755-A5F3-84D2-498E-73689E3D8F27}" dt="2025-10-07T08:35:39.140" v="0" actId="20577"/>
          <ac:spMkLst>
            <pc:docMk/>
            <pc:sldMk cId="3523098936" sldId="318"/>
            <ac:spMk id="8" creationId="{EE4F5599-6BB9-537A-FF35-C44846FE9CDB}"/>
          </ac:spMkLst>
        </pc:spChg>
      </pc:sldChg>
    </pc:docChg>
  </pc:docChgLst>
  <pc:docChgLst>
    <pc:chgData name="#HARTANTO, TIMOTHY#" userId="1f5d2c32-837b-4725-9627-2a7e81e29e5e" providerId="ADAL" clId="{9B33A642-6973-41C6-AD3B-1449DFA2E4C2}"/>
    <pc:docChg chg="undo custSel addSld delSld modSld sldOrd modMainMaster addSection modSection">
      <pc:chgData name="#HARTANTO, TIMOTHY#" userId="1f5d2c32-837b-4725-9627-2a7e81e29e5e" providerId="ADAL" clId="{9B33A642-6973-41C6-AD3B-1449DFA2E4C2}" dt="2025-10-07T08:57:10.692" v="2119" actId="20577"/>
      <pc:docMkLst>
        <pc:docMk/>
      </pc:docMkLst>
      <pc:sldChg chg="addSp delSp modSp mod modTransition">
        <pc:chgData name="#HARTANTO, TIMOTHY#" userId="1f5d2c32-837b-4725-9627-2a7e81e29e5e" providerId="ADAL" clId="{9B33A642-6973-41C6-AD3B-1449DFA2E4C2}" dt="2025-10-07T08:57:10.692" v="2119" actId="20577"/>
        <pc:sldMkLst>
          <pc:docMk/>
          <pc:sldMk cId="0" sldId="256"/>
        </pc:sldMkLst>
        <pc:spChg chg="mod">
          <ac:chgData name="#HARTANTO, TIMOTHY#" userId="1f5d2c32-837b-4725-9627-2a7e81e29e5e" providerId="ADAL" clId="{9B33A642-6973-41C6-AD3B-1449DFA2E4C2}" dt="2025-10-07T08:57:10.692" v="2119" actId="20577"/>
          <ac:spMkLst>
            <pc:docMk/>
            <pc:sldMk cId="0" sldId="256"/>
            <ac:spMk id="2" creationId="{47CBDE47-4100-B4F0-A0DB-D910F57A3466}"/>
          </ac:spMkLst>
        </pc:spChg>
        <pc:spChg chg="add del mod">
          <ac:chgData name="#HARTANTO, TIMOTHY#" userId="1f5d2c32-837b-4725-9627-2a7e81e29e5e" providerId="ADAL" clId="{9B33A642-6973-41C6-AD3B-1449DFA2E4C2}" dt="2025-10-07T07:33:05.291" v="1704" actId="21"/>
          <ac:spMkLst>
            <pc:docMk/>
            <pc:sldMk cId="0" sldId="256"/>
            <ac:spMk id="3" creationId="{18975E69-A658-081B-A494-EE1870551886}"/>
          </ac:spMkLst>
        </pc:spChg>
        <pc:spChg chg="add mod">
          <ac:chgData name="#HARTANTO, TIMOTHY#" userId="1f5d2c32-837b-4725-9627-2a7e81e29e5e" providerId="ADAL" clId="{9B33A642-6973-41C6-AD3B-1449DFA2E4C2}" dt="2025-10-07T07:56:05.087" v="1944"/>
          <ac:spMkLst>
            <pc:docMk/>
            <pc:sldMk cId="0" sldId="256"/>
            <ac:spMk id="4" creationId="{CC2594EC-1C10-E22E-8463-AEC27E8777D9}"/>
          </ac:spMkLst>
        </pc:spChg>
      </pc:sldChg>
      <pc:sldChg chg="addSp modSp mod modTransition">
        <pc:chgData name="#HARTANTO, TIMOTHY#" userId="1f5d2c32-837b-4725-9627-2a7e81e29e5e" providerId="ADAL" clId="{9B33A642-6973-41C6-AD3B-1449DFA2E4C2}" dt="2025-10-07T07:58:41.783" v="2009"/>
        <pc:sldMkLst>
          <pc:docMk/>
          <pc:sldMk cId="0" sldId="260"/>
        </pc:sldMkLst>
        <pc:spChg chg="add mod">
          <ac:chgData name="#HARTANTO, TIMOTHY#" userId="1f5d2c32-837b-4725-9627-2a7e81e29e5e" providerId="ADAL" clId="{9B33A642-6973-41C6-AD3B-1449DFA2E4C2}" dt="2025-10-07T07:33:47.346" v="1714" actId="20577"/>
          <ac:spMkLst>
            <pc:docMk/>
            <pc:sldMk cId="0" sldId="260"/>
            <ac:spMk id="3" creationId="{18975E69-A658-081B-A494-EE1870551886}"/>
          </ac:spMkLst>
        </pc:spChg>
      </pc:sldChg>
      <pc:sldChg chg="addSp delSp modSp mod modTransition">
        <pc:chgData name="#HARTANTO, TIMOTHY#" userId="1f5d2c32-837b-4725-9627-2a7e81e29e5e" providerId="ADAL" clId="{9B33A642-6973-41C6-AD3B-1449DFA2E4C2}" dt="2025-10-07T07:58:41.783" v="2009"/>
        <pc:sldMkLst>
          <pc:docMk/>
          <pc:sldMk cId="0" sldId="262"/>
        </pc:sldMkLst>
        <pc:spChg chg="add mod">
          <ac:chgData name="#HARTANTO, TIMOTHY#" userId="1f5d2c32-837b-4725-9627-2a7e81e29e5e" providerId="ADAL" clId="{9B33A642-6973-41C6-AD3B-1449DFA2E4C2}" dt="2025-10-07T07:33:59.388" v="1717"/>
          <ac:spMkLst>
            <pc:docMk/>
            <pc:sldMk cId="0" sldId="262"/>
            <ac:spMk id="2" creationId="{D8DF16EB-616F-2729-2D44-1335861E8F56}"/>
          </ac:spMkLst>
        </pc:spChg>
        <pc:spChg chg="del">
          <ac:chgData name="#HARTANTO, TIMOTHY#" userId="1f5d2c32-837b-4725-9627-2a7e81e29e5e" providerId="ADAL" clId="{9B33A642-6973-41C6-AD3B-1449DFA2E4C2}" dt="2025-10-07T07:34:10.339" v="1718" actId="478"/>
          <ac:spMkLst>
            <pc:docMk/>
            <pc:sldMk cId="0" sldId="262"/>
            <ac:spMk id="216" creationId="{00000000-0000-0000-0000-000000000000}"/>
          </ac:spMkLst>
        </pc:spChg>
        <pc:spChg chg="mod">
          <ac:chgData name="#HARTANTO, TIMOTHY#" userId="1f5d2c32-837b-4725-9627-2a7e81e29e5e" providerId="ADAL" clId="{9B33A642-6973-41C6-AD3B-1449DFA2E4C2}" dt="2025-10-04T02:13:23.851" v="54" actId="2711"/>
          <ac:spMkLst>
            <pc:docMk/>
            <pc:sldMk cId="0" sldId="262"/>
            <ac:spMk id="217" creationId="{00000000-0000-0000-0000-000000000000}"/>
          </ac:spMkLst>
        </pc:spChg>
        <pc:spChg chg="mod">
          <ac:chgData name="#HARTANTO, TIMOTHY#" userId="1f5d2c32-837b-4725-9627-2a7e81e29e5e" providerId="ADAL" clId="{9B33A642-6973-41C6-AD3B-1449DFA2E4C2}" dt="2025-10-04T02:13:23.851" v="54" actId="2711"/>
          <ac:spMkLst>
            <pc:docMk/>
            <pc:sldMk cId="0" sldId="262"/>
            <ac:spMk id="218" creationId="{00000000-0000-0000-0000-000000000000}"/>
          </ac:spMkLst>
        </pc:spChg>
      </pc:sldChg>
      <pc:sldChg chg="modTransition">
        <pc:chgData name="#HARTANTO, TIMOTHY#" userId="1f5d2c32-837b-4725-9627-2a7e81e29e5e" providerId="ADAL" clId="{9B33A642-6973-41C6-AD3B-1449DFA2E4C2}" dt="2025-10-07T07:58:41.783" v="2009"/>
        <pc:sldMkLst>
          <pc:docMk/>
          <pc:sldMk cId="0" sldId="267"/>
        </pc:sldMkLst>
      </pc:sldChg>
      <pc:sldChg chg="addSp modSp modTransition">
        <pc:chgData name="#HARTANTO, TIMOTHY#" userId="1f5d2c32-837b-4725-9627-2a7e81e29e5e" providerId="ADAL" clId="{9B33A642-6973-41C6-AD3B-1449DFA2E4C2}" dt="2025-10-07T07:58:41.783" v="2009"/>
        <pc:sldMkLst>
          <pc:docMk/>
          <pc:sldMk cId="0" sldId="268"/>
        </pc:sldMkLst>
        <pc:spChg chg="add mod">
          <ac:chgData name="#HARTANTO, TIMOTHY#" userId="1f5d2c32-837b-4725-9627-2a7e81e29e5e" providerId="ADAL" clId="{9B33A642-6973-41C6-AD3B-1449DFA2E4C2}" dt="2025-10-07T07:34:16.146" v="1719"/>
          <ac:spMkLst>
            <pc:docMk/>
            <pc:sldMk cId="0" sldId="268"/>
            <ac:spMk id="7" creationId="{E51AF925-8D53-535F-2061-2AC5DE041662}"/>
          </ac:spMkLst>
        </pc:spChg>
      </pc:sldChg>
      <pc:sldChg chg="del mod modShow">
        <pc:chgData name="#HARTANTO, TIMOTHY#" userId="1f5d2c32-837b-4725-9627-2a7e81e29e5e" providerId="ADAL" clId="{9B33A642-6973-41C6-AD3B-1449DFA2E4C2}" dt="2025-10-07T02:31:17.488" v="946" actId="2696"/>
        <pc:sldMkLst>
          <pc:docMk/>
          <pc:sldMk cId="0" sldId="276"/>
        </pc:sldMkLst>
      </pc:sldChg>
      <pc:sldChg chg="add del mod setBg modShow">
        <pc:chgData name="#HARTANTO, TIMOTHY#" userId="1f5d2c32-837b-4725-9627-2a7e81e29e5e" providerId="ADAL" clId="{9B33A642-6973-41C6-AD3B-1449DFA2E4C2}" dt="2025-10-07T02:32:13.225" v="949" actId="2696"/>
        <pc:sldMkLst>
          <pc:docMk/>
          <pc:sldMk cId="2249876723" sldId="276"/>
        </pc:sldMkLst>
      </pc:sldChg>
      <pc:sldChg chg="addSp modSp add mod modTransition modNotesTx">
        <pc:chgData name="#HARTANTO, TIMOTHY#" userId="1f5d2c32-837b-4725-9627-2a7e81e29e5e" providerId="ADAL" clId="{9B33A642-6973-41C6-AD3B-1449DFA2E4C2}" dt="2025-10-07T08:34:48.082" v="2090" actId="20577"/>
        <pc:sldMkLst>
          <pc:docMk/>
          <pc:sldMk cId="3492675278" sldId="276"/>
        </pc:sldMkLst>
        <pc:spChg chg="add mod">
          <ac:chgData name="#HARTANTO, TIMOTHY#" userId="1f5d2c32-837b-4725-9627-2a7e81e29e5e" providerId="ADAL" clId="{9B33A642-6973-41C6-AD3B-1449DFA2E4C2}" dt="2025-10-07T08:34:48.082" v="2090" actId="20577"/>
          <ac:spMkLst>
            <pc:docMk/>
            <pc:sldMk cId="3492675278" sldId="276"/>
            <ac:spMk id="2" creationId="{CF01C097-CC48-B881-152A-A84EFFDF392F}"/>
          </ac:spMkLst>
        </pc:spChg>
        <pc:spChg chg="add mod">
          <ac:chgData name="#HARTANTO, TIMOTHY#" userId="1f5d2c32-837b-4725-9627-2a7e81e29e5e" providerId="ADAL" clId="{9B33A642-6973-41C6-AD3B-1449DFA2E4C2}" dt="2025-10-07T07:57:19.101" v="1948"/>
          <ac:spMkLst>
            <pc:docMk/>
            <pc:sldMk cId="3492675278" sldId="276"/>
            <ac:spMk id="6" creationId="{B1DD4BD3-1016-B588-F2B6-9D495DBBAA52}"/>
          </ac:spMkLst>
        </pc:spChg>
      </pc:sldChg>
      <pc:sldChg chg="addSp modSp modTransition">
        <pc:chgData name="#HARTANTO, TIMOTHY#" userId="1f5d2c32-837b-4725-9627-2a7e81e29e5e" providerId="ADAL" clId="{9B33A642-6973-41C6-AD3B-1449DFA2E4C2}" dt="2025-10-07T07:58:41.783" v="2009"/>
        <pc:sldMkLst>
          <pc:docMk/>
          <pc:sldMk cId="881948683" sldId="286"/>
        </pc:sldMkLst>
        <pc:spChg chg="add mod">
          <ac:chgData name="#HARTANTO, TIMOTHY#" userId="1f5d2c32-837b-4725-9627-2a7e81e29e5e" providerId="ADAL" clId="{9B33A642-6973-41C6-AD3B-1449DFA2E4C2}" dt="2025-10-07T07:33:55.086" v="1716"/>
          <ac:spMkLst>
            <pc:docMk/>
            <pc:sldMk cId="881948683" sldId="286"/>
            <ac:spMk id="2" creationId="{83F19CA9-77C5-D3D8-F103-3AA1211F8D26}"/>
          </ac:spMkLst>
        </pc:spChg>
      </pc:sldChg>
      <pc:sldChg chg="addSp modSp mod modTransition">
        <pc:chgData name="#HARTANTO, TIMOTHY#" userId="1f5d2c32-837b-4725-9627-2a7e81e29e5e" providerId="ADAL" clId="{9B33A642-6973-41C6-AD3B-1449DFA2E4C2}" dt="2025-10-07T07:58:41.783" v="2009"/>
        <pc:sldMkLst>
          <pc:docMk/>
          <pc:sldMk cId="1779818836" sldId="287"/>
        </pc:sldMkLst>
        <pc:spChg chg="add mod">
          <ac:chgData name="#HARTANTO, TIMOTHY#" userId="1f5d2c32-837b-4725-9627-2a7e81e29e5e" providerId="ADAL" clId="{9B33A642-6973-41C6-AD3B-1449DFA2E4C2}" dt="2025-10-07T07:35:19.986" v="1721"/>
          <ac:spMkLst>
            <pc:docMk/>
            <pc:sldMk cId="1779818836" sldId="287"/>
            <ac:spMk id="2" creationId="{5C7CC088-25EC-E410-32CD-E56C6DC4180E}"/>
          </ac:spMkLst>
        </pc:spChg>
        <pc:spChg chg="mod">
          <ac:chgData name="#HARTANTO, TIMOTHY#" userId="1f5d2c32-837b-4725-9627-2a7e81e29e5e" providerId="ADAL" clId="{9B33A642-6973-41C6-AD3B-1449DFA2E4C2}" dt="2025-10-07T02:42:53.573" v="1414" actId="122"/>
          <ac:spMkLst>
            <pc:docMk/>
            <pc:sldMk cId="1779818836" sldId="287"/>
            <ac:spMk id="9" creationId="{70C94100-497D-6760-5624-9C689294D1BB}"/>
          </ac:spMkLst>
        </pc:spChg>
        <pc:spChg chg="mod">
          <ac:chgData name="#HARTANTO, TIMOTHY#" userId="1f5d2c32-837b-4725-9627-2a7e81e29e5e" providerId="ADAL" clId="{9B33A642-6973-41C6-AD3B-1449DFA2E4C2}" dt="2025-10-07T02:42:53.573" v="1414" actId="122"/>
          <ac:spMkLst>
            <pc:docMk/>
            <pc:sldMk cId="1779818836" sldId="287"/>
            <ac:spMk id="10" creationId="{2B668CF7-F6F6-E431-F976-5CE209DD0D2B}"/>
          </ac:spMkLst>
        </pc:spChg>
        <pc:spChg chg="mod">
          <ac:chgData name="#HARTANTO, TIMOTHY#" userId="1f5d2c32-837b-4725-9627-2a7e81e29e5e" providerId="ADAL" clId="{9B33A642-6973-41C6-AD3B-1449DFA2E4C2}" dt="2025-10-07T02:42:53.573" v="1414" actId="122"/>
          <ac:spMkLst>
            <pc:docMk/>
            <pc:sldMk cId="1779818836" sldId="287"/>
            <ac:spMk id="13" creationId="{CA405875-D047-D7FB-238A-5799BFD998C5}"/>
          </ac:spMkLst>
        </pc:spChg>
        <pc:spChg chg="mod">
          <ac:chgData name="#HARTANTO, TIMOTHY#" userId="1f5d2c32-837b-4725-9627-2a7e81e29e5e" providerId="ADAL" clId="{9B33A642-6973-41C6-AD3B-1449DFA2E4C2}" dt="2025-10-07T02:42:58.180" v="1415" actId="1076"/>
          <ac:spMkLst>
            <pc:docMk/>
            <pc:sldMk cId="1779818836" sldId="287"/>
            <ac:spMk id="16" creationId="{51BF3A55-2B57-2D7A-D7BF-54A9EC820C73}"/>
          </ac:spMkLst>
        </pc:spChg>
        <pc:spChg chg="mod">
          <ac:chgData name="#HARTANTO, TIMOTHY#" userId="1f5d2c32-837b-4725-9627-2a7e81e29e5e" providerId="ADAL" clId="{9B33A642-6973-41C6-AD3B-1449DFA2E4C2}" dt="2025-10-07T02:43:01.113" v="1416" actId="1076"/>
          <ac:spMkLst>
            <pc:docMk/>
            <pc:sldMk cId="1779818836" sldId="287"/>
            <ac:spMk id="19" creationId="{75C5CB02-370A-6973-DD76-323593C6A81C}"/>
          </ac:spMkLst>
        </pc:spChg>
      </pc:sldChg>
      <pc:sldChg chg="addSp delSp modSp mod modTransition">
        <pc:chgData name="#HARTANTO, TIMOTHY#" userId="1f5d2c32-837b-4725-9627-2a7e81e29e5e" providerId="ADAL" clId="{9B33A642-6973-41C6-AD3B-1449DFA2E4C2}" dt="2025-10-07T07:58:41.783" v="2009"/>
        <pc:sldMkLst>
          <pc:docMk/>
          <pc:sldMk cId="1948094244" sldId="288"/>
        </pc:sldMkLst>
        <pc:spChg chg="add mod">
          <ac:chgData name="#HARTANTO, TIMOTHY#" userId="1f5d2c32-837b-4725-9627-2a7e81e29e5e" providerId="ADAL" clId="{9B33A642-6973-41C6-AD3B-1449DFA2E4C2}" dt="2025-10-07T07:35:28.804" v="1739" actId="20577"/>
          <ac:spMkLst>
            <pc:docMk/>
            <pc:sldMk cId="1948094244" sldId="288"/>
            <ac:spMk id="2" creationId="{64460BA1-2D0F-163D-4C93-5D40047A6C07}"/>
          </ac:spMkLst>
        </pc:spChg>
        <pc:spChg chg="add del">
          <ac:chgData name="#HARTANTO, TIMOTHY#" userId="1f5d2c32-837b-4725-9627-2a7e81e29e5e" providerId="ADAL" clId="{9B33A642-6973-41C6-AD3B-1449DFA2E4C2}" dt="2025-10-07T02:27:46.946" v="603" actId="478"/>
          <ac:spMkLst>
            <pc:docMk/>
            <pc:sldMk cId="1948094244" sldId="288"/>
            <ac:spMk id="3" creationId="{ABD1FAD4-08F8-A4AF-4CD3-90AE59F2148C}"/>
          </ac:spMkLst>
        </pc:spChg>
        <pc:spChg chg="mod">
          <ac:chgData name="#HARTANTO, TIMOTHY#" userId="1f5d2c32-837b-4725-9627-2a7e81e29e5e" providerId="ADAL" clId="{9B33A642-6973-41C6-AD3B-1449DFA2E4C2}" dt="2025-10-07T02:10:18.916" v="352" actId="20577"/>
          <ac:spMkLst>
            <pc:docMk/>
            <pc:sldMk cId="1948094244" sldId="288"/>
            <ac:spMk id="35" creationId="{1B756B7D-9476-F615-3BD5-D476BC169F60}"/>
          </ac:spMkLst>
        </pc:spChg>
        <pc:spChg chg="mod">
          <ac:chgData name="#HARTANTO, TIMOTHY#" userId="1f5d2c32-837b-4725-9627-2a7e81e29e5e" providerId="ADAL" clId="{9B33A642-6973-41C6-AD3B-1449DFA2E4C2}" dt="2025-10-04T02:19:24.823" v="126" actId="20577"/>
          <ac:spMkLst>
            <pc:docMk/>
            <pc:sldMk cId="1948094244" sldId="288"/>
            <ac:spMk id="36" creationId="{C58EDA94-94CB-94D4-1C3D-F3C1BC45B51E}"/>
          </ac:spMkLst>
        </pc:spChg>
      </pc:sldChg>
      <pc:sldChg chg="addSp delSp modSp mod modTransition">
        <pc:chgData name="#HARTANTO, TIMOTHY#" userId="1f5d2c32-837b-4725-9627-2a7e81e29e5e" providerId="ADAL" clId="{9B33A642-6973-41C6-AD3B-1449DFA2E4C2}" dt="2025-10-07T07:58:54.569" v="2010" actId="478"/>
        <pc:sldMkLst>
          <pc:docMk/>
          <pc:sldMk cId="1520811697" sldId="290"/>
        </pc:sldMkLst>
        <pc:spChg chg="add mod">
          <ac:chgData name="#HARTANTO, TIMOTHY#" userId="1f5d2c32-837b-4725-9627-2a7e81e29e5e" providerId="ADAL" clId="{9B33A642-6973-41C6-AD3B-1449DFA2E4C2}" dt="2025-10-07T07:33:52.214" v="1715"/>
          <ac:spMkLst>
            <pc:docMk/>
            <pc:sldMk cId="1520811697" sldId="290"/>
            <ac:spMk id="2" creationId="{E4DF598F-F59A-5B6B-D186-9E01216056FD}"/>
          </ac:spMkLst>
        </pc:spChg>
        <pc:spChg chg="del">
          <ac:chgData name="#HARTANTO, TIMOTHY#" userId="1f5d2c32-837b-4725-9627-2a7e81e29e5e" providerId="ADAL" clId="{9B33A642-6973-41C6-AD3B-1449DFA2E4C2}" dt="2025-10-07T07:58:54.569" v="2010" actId="478"/>
          <ac:spMkLst>
            <pc:docMk/>
            <pc:sldMk cId="1520811697" sldId="290"/>
            <ac:spMk id="8" creationId="{A32F5999-49C6-B5B7-B94B-0B52926367BD}"/>
          </ac:spMkLst>
        </pc:spChg>
        <pc:spChg chg="mod">
          <ac:chgData name="#HARTANTO, TIMOTHY#" userId="1f5d2c32-837b-4725-9627-2a7e81e29e5e" providerId="ADAL" clId="{9B33A642-6973-41C6-AD3B-1449DFA2E4C2}" dt="2025-10-04T02:12:26.111" v="48" actId="255"/>
          <ac:spMkLst>
            <pc:docMk/>
            <pc:sldMk cId="1520811697" sldId="290"/>
            <ac:spMk id="16" creationId="{61FD6FBA-70F6-1828-2079-DD31818A9DC5}"/>
          </ac:spMkLst>
        </pc:spChg>
        <pc:spChg chg="mod">
          <ac:chgData name="#HARTANTO, TIMOTHY#" userId="1f5d2c32-837b-4725-9627-2a7e81e29e5e" providerId="ADAL" clId="{9B33A642-6973-41C6-AD3B-1449DFA2E4C2}" dt="2025-10-04T02:12:26.111" v="48" actId="255"/>
          <ac:spMkLst>
            <pc:docMk/>
            <pc:sldMk cId="1520811697" sldId="290"/>
            <ac:spMk id="20" creationId="{944769B6-271B-0044-0A13-02DAFF1D172A}"/>
          </ac:spMkLst>
        </pc:spChg>
        <pc:spChg chg="mod">
          <ac:chgData name="#HARTANTO, TIMOTHY#" userId="1f5d2c32-837b-4725-9627-2a7e81e29e5e" providerId="ADAL" clId="{9B33A642-6973-41C6-AD3B-1449DFA2E4C2}" dt="2025-10-04T02:12:26.111" v="48" actId="255"/>
          <ac:spMkLst>
            <pc:docMk/>
            <pc:sldMk cId="1520811697" sldId="290"/>
            <ac:spMk id="24" creationId="{4F214EA3-B8D9-AC51-2C63-57643E6591A0}"/>
          </ac:spMkLst>
        </pc:spChg>
      </pc:sldChg>
      <pc:sldChg chg="addSp modSp mod modTransition">
        <pc:chgData name="#HARTANTO, TIMOTHY#" userId="1f5d2c32-837b-4725-9627-2a7e81e29e5e" providerId="ADAL" clId="{9B33A642-6973-41C6-AD3B-1449DFA2E4C2}" dt="2025-10-07T07:58:41.783" v="2009"/>
        <pc:sldMkLst>
          <pc:docMk/>
          <pc:sldMk cId="2926935059" sldId="291"/>
        </pc:sldMkLst>
        <pc:spChg chg="add mod">
          <ac:chgData name="#HARTANTO, TIMOTHY#" userId="1f5d2c32-837b-4725-9627-2a7e81e29e5e" providerId="ADAL" clId="{9B33A642-6973-41C6-AD3B-1449DFA2E4C2}" dt="2025-10-07T07:35:54.914" v="1744"/>
          <ac:spMkLst>
            <pc:docMk/>
            <pc:sldMk cId="2926935059" sldId="291"/>
            <ac:spMk id="2" creationId="{2F5463F4-4F26-7DE0-B68D-C9CCAA62C69F}"/>
          </ac:spMkLst>
        </pc:spChg>
        <pc:spChg chg="mod">
          <ac:chgData name="#HARTANTO, TIMOTHY#" userId="1f5d2c32-837b-4725-9627-2a7e81e29e5e" providerId="ADAL" clId="{9B33A642-6973-41C6-AD3B-1449DFA2E4C2}" dt="2025-09-30T09:12:51.116" v="34" actId="20577"/>
          <ac:spMkLst>
            <pc:docMk/>
            <pc:sldMk cId="2926935059" sldId="291"/>
            <ac:spMk id="202" creationId="{2D401B62-0AC4-8AD5-9234-4F7DC8B22322}"/>
          </ac:spMkLst>
        </pc:spChg>
      </pc:sldChg>
      <pc:sldChg chg="addSp modSp new mod modTransition">
        <pc:chgData name="#HARTANTO, TIMOTHY#" userId="1f5d2c32-837b-4725-9627-2a7e81e29e5e" providerId="ADAL" clId="{9B33A642-6973-41C6-AD3B-1449DFA2E4C2}" dt="2025-10-07T07:58:41.783" v="2009"/>
        <pc:sldMkLst>
          <pc:docMk/>
          <pc:sldMk cId="80176848" sldId="292"/>
        </pc:sldMkLst>
        <pc:spChg chg="add mod">
          <ac:chgData name="#HARTANTO, TIMOTHY#" userId="1f5d2c32-837b-4725-9627-2a7e81e29e5e" providerId="ADAL" clId="{9B33A642-6973-41C6-AD3B-1449DFA2E4C2}" dt="2025-10-07T07:35:58.739" v="1746"/>
          <ac:spMkLst>
            <pc:docMk/>
            <pc:sldMk cId="80176848" sldId="292"/>
            <ac:spMk id="3" creationId="{04F40E2B-7A1E-CA73-F517-AD333DBA385E}"/>
          </ac:spMkLst>
        </pc:spChg>
        <pc:spChg chg="mod">
          <ac:chgData name="#HARTANTO, TIMOTHY#" userId="1f5d2c32-837b-4725-9627-2a7e81e29e5e" providerId="ADAL" clId="{9B33A642-6973-41C6-AD3B-1449DFA2E4C2}" dt="2025-10-04T02:20:11.907" v="147" actId="20577"/>
          <ac:spMkLst>
            <pc:docMk/>
            <pc:sldMk cId="80176848" sldId="292"/>
            <ac:spMk id="26" creationId="{AA714F12-0C99-9D07-5019-9632AA315FB8}"/>
          </ac:spMkLst>
        </pc:spChg>
      </pc:sldChg>
      <pc:sldChg chg="addSp modSp add mod modTransition">
        <pc:chgData name="#HARTANTO, TIMOTHY#" userId="1f5d2c32-837b-4725-9627-2a7e81e29e5e" providerId="ADAL" clId="{9B33A642-6973-41C6-AD3B-1449DFA2E4C2}" dt="2025-10-07T08:01:29.932" v="2021" actId="20577"/>
        <pc:sldMkLst>
          <pc:docMk/>
          <pc:sldMk cId="2245975960" sldId="293"/>
        </pc:sldMkLst>
        <pc:spChg chg="add mod">
          <ac:chgData name="#HARTANTO, TIMOTHY#" userId="1f5d2c32-837b-4725-9627-2a7e81e29e5e" providerId="ADAL" clId="{9B33A642-6973-41C6-AD3B-1449DFA2E4C2}" dt="2025-10-07T07:35:57.428" v="1745"/>
          <ac:spMkLst>
            <pc:docMk/>
            <pc:sldMk cId="2245975960" sldId="293"/>
            <ac:spMk id="2" creationId="{5349470D-4998-8D2B-78DA-9115C638F394}"/>
          </ac:spMkLst>
        </pc:spChg>
        <pc:spChg chg="add mod">
          <ac:chgData name="#HARTANTO, TIMOTHY#" userId="1f5d2c32-837b-4725-9627-2a7e81e29e5e" providerId="ADAL" clId="{9B33A642-6973-41C6-AD3B-1449DFA2E4C2}" dt="2025-10-07T07:56:26.759" v="1946" actId="1036"/>
          <ac:spMkLst>
            <pc:docMk/>
            <pc:sldMk cId="2245975960" sldId="293"/>
            <ac:spMk id="3" creationId="{0DEE7A5B-25CD-8746-8866-BEE2F0733E77}"/>
          </ac:spMkLst>
        </pc:spChg>
        <pc:spChg chg="mod">
          <ac:chgData name="#HARTANTO, TIMOTHY#" userId="1f5d2c32-837b-4725-9627-2a7e81e29e5e" providerId="ADAL" clId="{9B33A642-6973-41C6-AD3B-1449DFA2E4C2}" dt="2025-10-07T08:01:29.932" v="2021" actId="20577"/>
          <ac:spMkLst>
            <pc:docMk/>
            <pc:sldMk cId="2245975960" sldId="293"/>
            <ac:spMk id="16" creationId="{7AEA6202-4C36-D866-6797-F80987977214}"/>
          </ac:spMkLst>
        </pc:spChg>
      </pc:sldChg>
      <pc:sldChg chg="addSp modSp mod modTransition modNotesTx">
        <pc:chgData name="#HARTANTO, TIMOTHY#" userId="1f5d2c32-837b-4725-9627-2a7e81e29e5e" providerId="ADAL" clId="{9B33A642-6973-41C6-AD3B-1449DFA2E4C2}" dt="2025-10-07T07:58:41.783" v="2009"/>
        <pc:sldMkLst>
          <pc:docMk/>
          <pc:sldMk cId="4069764484" sldId="294"/>
        </pc:sldMkLst>
        <pc:spChg chg="mod">
          <ac:chgData name="#HARTANTO, TIMOTHY#" userId="1f5d2c32-837b-4725-9627-2a7e81e29e5e" providerId="ADAL" clId="{9B33A642-6973-41C6-AD3B-1449DFA2E4C2}" dt="2025-10-07T07:36:42.648" v="1752" actId="164"/>
          <ac:spMkLst>
            <pc:docMk/>
            <pc:sldMk cId="4069764484" sldId="294"/>
            <ac:spMk id="2" creationId="{37718A39-AD46-D47C-38BE-108C628D3181}"/>
          </ac:spMkLst>
        </pc:spChg>
        <pc:spChg chg="mod">
          <ac:chgData name="#HARTANTO, TIMOTHY#" userId="1f5d2c32-837b-4725-9627-2a7e81e29e5e" providerId="ADAL" clId="{9B33A642-6973-41C6-AD3B-1449DFA2E4C2}" dt="2025-10-07T07:36:42.648" v="1752" actId="164"/>
          <ac:spMkLst>
            <pc:docMk/>
            <pc:sldMk cId="4069764484" sldId="294"/>
            <ac:spMk id="3" creationId="{699D6D5C-367C-D7B2-2C4C-303DFB580B01}"/>
          </ac:spMkLst>
        </pc:spChg>
        <pc:spChg chg="add mod">
          <ac:chgData name="#HARTANTO, TIMOTHY#" userId="1f5d2c32-837b-4725-9627-2a7e81e29e5e" providerId="ADAL" clId="{9B33A642-6973-41C6-AD3B-1449DFA2E4C2}" dt="2025-10-07T07:37:14.244" v="1759" actId="1076"/>
          <ac:spMkLst>
            <pc:docMk/>
            <pc:sldMk cId="4069764484" sldId="294"/>
            <ac:spMk id="4" creationId="{2AE3078C-3B06-FD06-C808-C8650512F0F3}"/>
          </ac:spMkLst>
        </pc:spChg>
        <pc:grpChg chg="add mod">
          <ac:chgData name="#HARTANTO, TIMOTHY#" userId="1f5d2c32-837b-4725-9627-2a7e81e29e5e" providerId="ADAL" clId="{9B33A642-6973-41C6-AD3B-1449DFA2E4C2}" dt="2025-10-07T07:36:44.388" v="1753" actId="164"/>
          <ac:grpSpMkLst>
            <pc:docMk/>
            <pc:sldMk cId="4069764484" sldId="294"/>
            <ac:grpSpMk id="6" creationId="{6E36FDA8-A05D-3742-92DD-66B7C17D575D}"/>
          </ac:grpSpMkLst>
        </pc:grpChg>
        <pc:grpChg chg="add mod">
          <ac:chgData name="#HARTANTO, TIMOTHY#" userId="1f5d2c32-837b-4725-9627-2a7e81e29e5e" providerId="ADAL" clId="{9B33A642-6973-41C6-AD3B-1449DFA2E4C2}" dt="2025-10-07T07:37:09.912" v="1758" actId="14100"/>
          <ac:grpSpMkLst>
            <pc:docMk/>
            <pc:sldMk cId="4069764484" sldId="294"/>
            <ac:grpSpMk id="7" creationId="{D2FC5682-E2E3-CAA3-BCEA-0B890D11BA76}"/>
          </ac:grpSpMkLst>
        </pc:grpChg>
        <pc:picChg chg="mod">
          <ac:chgData name="#HARTANTO, TIMOTHY#" userId="1f5d2c32-837b-4725-9627-2a7e81e29e5e" providerId="ADAL" clId="{9B33A642-6973-41C6-AD3B-1449DFA2E4C2}" dt="2025-10-07T07:36:44.388" v="1753" actId="164"/>
          <ac:picMkLst>
            <pc:docMk/>
            <pc:sldMk cId="4069764484" sldId="294"/>
            <ac:picMk id="10" creationId="{355DC5AD-947A-0ECB-CB4F-00BF15F52B58}"/>
          </ac:picMkLst>
        </pc:picChg>
      </pc:sldChg>
      <pc:sldChg chg="addSp modSp modTransition modNotesTx">
        <pc:chgData name="#HARTANTO, TIMOTHY#" userId="1f5d2c32-837b-4725-9627-2a7e81e29e5e" providerId="ADAL" clId="{9B33A642-6973-41C6-AD3B-1449DFA2E4C2}" dt="2025-10-07T07:58:41.783" v="2009"/>
        <pc:sldMkLst>
          <pc:docMk/>
          <pc:sldMk cId="2862744777" sldId="295"/>
        </pc:sldMkLst>
        <pc:spChg chg="add mod">
          <ac:chgData name="#HARTANTO, TIMOTHY#" userId="1f5d2c32-837b-4725-9627-2a7e81e29e5e" providerId="ADAL" clId="{9B33A642-6973-41C6-AD3B-1449DFA2E4C2}" dt="2025-10-07T07:37:26.623" v="1775"/>
          <ac:spMkLst>
            <pc:docMk/>
            <pc:sldMk cId="2862744777" sldId="295"/>
            <ac:spMk id="4" creationId="{C113228E-76C5-A5F8-C392-236896DF33D0}"/>
          </ac:spMkLst>
        </pc:spChg>
      </pc:sldChg>
      <pc:sldChg chg="addSp modSp mod modTransition">
        <pc:chgData name="#HARTANTO, TIMOTHY#" userId="1f5d2c32-837b-4725-9627-2a7e81e29e5e" providerId="ADAL" clId="{9B33A642-6973-41C6-AD3B-1449DFA2E4C2}" dt="2025-10-07T07:58:41.783" v="2009"/>
        <pc:sldMkLst>
          <pc:docMk/>
          <pc:sldMk cId="2021864542" sldId="296"/>
        </pc:sldMkLst>
        <pc:spChg chg="add mod">
          <ac:chgData name="#HARTANTO, TIMOTHY#" userId="1f5d2c32-837b-4725-9627-2a7e81e29e5e" providerId="ADAL" clId="{9B33A642-6973-41C6-AD3B-1449DFA2E4C2}" dt="2025-10-07T07:37:22.894" v="1774" actId="20577"/>
          <ac:spMkLst>
            <pc:docMk/>
            <pc:sldMk cId="2021864542" sldId="296"/>
            <ac:spMk id="5" creationId="{F231337F-2779-FCD6-AE53-C1E6DC2D8936}"/>
          </ac:spMkLst>
        </pc:spChg>
      </pc:sldChg>
      <pc:sldChg chg="modTransition">
        <pc:chgData name="#HARTANTO, TIMOTHY#" userId="1f5d2c32-837b-4725-9627-2a7e81e29e5e" providerId="ADAL" clId="{9B33A642-6973-41C6-AD3B-1449DFA2E4C2}" dt="2025-10-07T07:58:41.783" v="2009"/>
        <pc:sldMkLst>
          <pc:docMk/>
          <pc:sldMk cId="2318674088" sldId="298"/>
        </pc:sldMkLst>
      </pc:sldChg>
      <pc:sldChg chg="addSp modSp modTransition modNotesTx">
        <pc:chgData name="#HARTANTO, TIMOTHY#" userId="1f5d2c32-837b-4725-9627-2a7e81e29e5e" providerId="ADAL" clId="{9B33A642-6973-41C6-AD3B-1449DFA2E4C2}" dt="2025-10-07T07:58:41.783" v="2009"/>
        <pc:sldMkLst>
          <pc:docMk/>
          <pc:sldMk cId="3780172054" sldId="299"/>
        </pc:sldMkLst>
        <pc:spChg chg="add mod">
          <ac:chgData name="#HARTANTO, TIMOTHY#" userId="1f5d2c32-837b-4725-9627-2a7e81e29e5e" providerId="ADAL" clId="{9B33A642-6973-41C6-AD3B-1449DFA2E4C2}" dt="2025-10-07T07:37:29.473" v="1776"/>
          <ac:spMkLst>
            <pc:docMk/>
            <pc:sldMk cId="3780172054" sldId="299"/>
            <ac:spMk id="3" creationId="{7CF79ECD-3A39-A4AF-E76C-9B7F32394BC9}"/>
          </ac:spMkLst>
        </pc:spChg>
      </pc:sldChg>
      <pc:sldChg chg="addSp modSp modTransition">
        <pc:chgData name="#HARTANTO, TIMOTHY#" userId="1f5d2c32-837b-4725-9627-2a7e81e29e5e" providerId="ADAL" clId="{9B33A642-6973-41C6-AD3B-1449DFA2E4C2}" dt="2025-10-07T08:34:04.407" v="2033"/>
        <pc:sldMkLst>
          <pc:docMk/>
          <pc:sldMk cId="3482692245" sldId="300"/>
        </pc:sldMkLst>
        <pc:spChg chg="add mod">
          <ac:chgData name="#HARTANTO, TIMOTHY#" userId="1f5d2c32-837b-4725-9627-2a7e81e29e5e" providerId="ADAL" clId="{9B33A642-6973-41C6-AD3B-1449DFA2E4C2}" dt="2025-10-07T08:34:04.407" v="2033"/>
          <ac:spMkLst>
            <pc:docMk/>
            <pc:sldMk cId="3482692245" sldId="300"/>
            <ac:spMk id="3" creationId="{EC817D4B-5460-3D62-60B4-8C552A42B82C}"/>
          </ac:spMkLst>
        </pc:spChg>
      </pc:sldChg>
      <pc:sldChg chg="addSp modSp modTransition">
        <pc:chgData name="#HARTANTO, TIMOTHY#" userId="1f5d2c32-837b-4725-9627-2a7e81e29e5e" providerId="ADAL" clId="{9B33A642-6973-41C6-AD3B-1449DFA2E4C2}" dt="2025-10-07T07:58:41.783" v="2009"/>
        <pc:sldMkLst>
          <pc:docMk/>
          <pc:sldMk cId="3572036305" sldId="301"/>
        </pc:sldMkLst>
        <pc:spChg chg="add mod">
          <ac:chgData name="#HARTANTO, TIMOTHY#" userId="1f5d2c32-837b-4725-9627-2a7e81e29e5e" providerId="ADAL" clId="{9B33A642-6973-41C6-AD3B-1449DFA2E4C2}" dt="2025-10-07T07:37:30.876" v="1777"/>
          <ac:spMkLst>
            <pc:docMk/>
            <pc:sldMk cId="3572036305" sldId="301"/>
            <ac:spMk id="4" creationId="{56002201-1F6B-3DE4-D831-D92BF1EE6B4E}"/>
          </ac:spMkLst>
        </pc:spChg>
      </pc:sldChg>
      <pc:sldChg chg="addSp modSp mod modTransition">
        <pc:chgData name="#HARTANTO, TIMOTHY#" userId="1f5d2c32-837b-4725-9627-2a7e81e29e5e" providerId="ADAL" clId="{9B33A642-6973-41C6-AD3B-1449DFA2E4C2}" dt="2025-10-07T08:33:25.495" v="2031" actId="20577"/>
        <pc:sldMkLst>
          <pc:docMk/>
          <pc:sldMk cId="3943185488" sldId="302"/>
        </pc:sldMkLst>
        <pc:spChg chg="add mod">
          <ac:chgData name="#HARTANTO, TIMOTHY#" userId="1f5d2c32-837b-4725-9627-2a7e81e29e5e" providerId="ADAL" clId="{9B33A642-6973-41C6-AD3B-1449DFA2E4C2}" dt="2025-10-07T08:33:25.495" v="2031" actId="20577"/>
          <ac:spMkLst>
            <pc:docMk/>
            <pc:sldMk cId="3943185488" sldId="302"/>
            <ac:spMk id="2" creationId="{82DBC1A6-09EE-610C-03A6-8341AFFC2150}"/>
          </ac:spMkLst>
        </pc:spChg>
      </pc:sldChg>
      <pc:sldChg chg="addSp delSp modSp mod modTransition">
        <pc:chgData name="#HARTANTO, TIMOTHY#" userId="1f5d2c32-837b-4725-9627-2a7e81e29e5e" providerId="ADAL" clId="{9B33A642-6973-41C6-AD3B-1449DFA2E4C2}" dt="2025-10-07T08:34:09.711" v="2034"/>
        <pc:sldMkLst>
          <pc:docMk/>
          <pc:sldMk cId="4117445681" sldId="303"/>
        </pc:sldMkLst>
        <pc:spChg chg="mod">
          <ac:chgData name="#HARTANTO, TIMOTHY#" userId="1f5d2c32-837b-4725-9627-2a7e81e29e5e" providerId="ADAL" clId="{9B33A642-6973-41C6-AD3B-1449DFA2E4C2}" dt="2025-10-07T02:13:58.408" v="400" actId="164"/>
          <ac:spMkLst>
            <pc:docMk/>
            <pc:sldMk cId="4117445681" sldId="303"/>
            <ac:spMk id="2" creationId="{1FB95CF4-3FD5-D629-89EA-AE75F470A316}"/>
          </ac:spMkLst>
        </pc:spChg>
        <pc:spChg chg="mod">
          <ac:chgData name="#HARTANTO, TIMOTHY#" userId="1f5d2c32-837b-4725-9627-2a7e81e29e5e" providerId="ADAL" clId="{9B33A642-6973-41C6-AD3B-1449DFA2E4C2}" dt="2025-10-07T02:14:00.665" v="401" actId="164"/>
          <ac:spMkLst>
            <pc:docMk/>
            <pc:sldMk cId="4117445681" sldId="303"/>
            <ac:spMk id="3" creationId="{8DF1DFE0-1C4C-9E6D-C49E-A09BB0EEE89D}"/>
          </ac:spMkLst>
        </pc:spChg>
        <pc:spChg chg="mod">
          <ac:chgData name="#HARTANTO, TIMOTHY#" userId="1f5d2c32-837b-4725-9627-2a7e81e29e5e" providerId="ADAL" clId="{9B33A642-6973-41C6-AD3B-1449DFA2E4C2}" dt="2025-10-04T02:19:05.003" v="110"/>
          <ac:spMkLst>
            <pc:docMk/>
            <pc:sldMk cId="4117445681" sldId="303"/>
            <ac:spMk id="5" creationId="{116C89F0-93FE-7B2F-BE8F-227815B825EE}"/>
          </ac:spMkLst>
        </pc:spChg>
        <pc:spChg chg="add mod">
          <ac:chgData name="#HARTANTO, TIMOTHY#" userId="1f5d2c32-837b-4725-9627-2a7e81e29e5e" providerId="ADAL" clId="{9B33A642-6973-41C6-AD3B-1449DFA2E4C2}" dt="2025-10-07T08:34:09.711" v="2034"/>
          <ac:spMkLst>
            <pc:docMk/>
            <pc:sldMk cId="4117445681" sldId="303"/>
            <ac:spMk id="8" creationId="{6E9292A6-7B1B-D02C-156D-DE0E86AC3166}"/>
          </ac:spMkLst>
        </pc:spChg>
        <pc:spChg chg="mod">
          <ac:chgData name="#HARTANTO, TIMOTHY#" userId="1f5d2c32-837b-4725-9627-2a7e81e29e5e" providerId="ADAL" clId="{9B33A642-6973-41C6-AD3B-1449DFA2E4C2}" dt="2025-10-07T02:14:29.720" v="404" actId="408"/>
          <ac:spMkLst>
            <pc:docMk/>
            <pc:sldMk cId="4117445681" sldId="303"/>
            <ac:spMk id="14" creationId="{0A963AF9-5C04-BD60-A596-FE7A0CA54DED}"/>
          </ac:spMkLst>
        </pc:spChg>
        <pc:spChg chg="mod">
          <ac:chgData name="#HARTANTO, TIMOTHY#" userId="1f5d2c32-837b-4725-9627-2a7e81e29e5e" providerId="ADAL" clId="{9B33A642-6973-41C6-AD3B-1449DFA2E4C2}" dt="2025-10-07T02:14:29.720" v="404" actId="408"/>
          <ac:spMkLst>
            <pc:docMk/>
            <pc:sldMk cId="4117445681" sldId="303"/>
            <ac:spMk id="15" creationId="{0F53BBE2-8C53-4301-AC0A-B3BD8ECA1586}"/>
          </ac:spMkLst>
        </pc:spChg>
        <pc:spChg chg="mod">
          <ac:chgData name="#HARTANTO, TIMOTHY#" userId="1f5d2c32-837b-4725-9627-2a7e81e29e5e" providerId="ADAL" clId="{9B33A642-6973-41C6-AD3B-1449DFA2E4C2}" dt="2025-10-07T02:15:37.189" v="430" actId="113"/>
          <ac:spMkLst>
            <pc:docMk/>
            <pc:sldMk cId="4117445681" sldId="303"/>
            <ac:spMk id="27" creationId="{C37BF460-A3F9-E2D7-8DED-1F2264F0B9EE}"/>
          </ac:spMkLst>
        </pc:spChg>
        <pc:spChg chg="mod">
          <ac:chgData name="#HARTANTO, TIMOTHY#" userId="1f5d2c32-837b-4725-9627-2a7e81e29e5e" providerId="ADAL" clId="{9B33A642-6973-41C6-AD3B-1449DFA2E4C2}" dt="2025-10-07T02:15:28.836" v="428" actId="113"/>
          <ac:spMkLst>
            <pc:docMk/>
            <pc:sldMk cId="4117445681" sldId="303"/>
            <ac:spMk id="29" creationId="{25D45C9B-D0B2-8484-F7AF-8483999960DB}"/>
          </ac:spMkLst>
        </pc:spChg>
        <pc:spChg chg="mod">
          <ac:chgData name="#HARTANTO, TIMOTHY#" userId="1f5d2c32-837b-4725-9627-2a7e81e29e5e" providerId="ADAL" clId="{9B33A642-6973-41C6-AD3B-1449DFA2E4C2}" dt="2025-10-07T02:13:16.108" v="393" actId="12788"/>
          <ac:spMkLst>
            <pc:docMk/>
            <pc:sldMk cId="4117445681" sldId="303"/>
            <ac:spMk id="41" creationId="{F884FFE2-2B82-EDA5-22DC-091B5D5151D3}"/>
          </ac:spMkLst>
        </pc:spChg>
        <pc:spChg chg="mod">
          <ac:chgData name="#HARTANTO, TIMOTHY#" userId="1f5d2c32-837b-4725-9627-2a7e81e29e5e" providerId="ADAL" clId="{9B33A642-6973-41C6-AD3B-1449DFA2E4C2}" dt="2025-10-07T02:14:46.919" v="407" actId="1076"/>
          <ac:spMkLst>
            <pc:docMk/>
            <pc:sldMk cId="4117445681" sldId="303"/>
            <ac:spMk id="42" creationId="{089DE7EE-C3F2-C728-D8A2-2A732FBC7EE6}"/>
          </ac:spMkLst>
        </pc:spChg>
        <pc:spChg chg="mod">
          <ac:chgData name="#HARTANTO, TIMOTHY#" userId="1f5d2c32-837b-4725-9627-2a7e81e29e5e" providerId="ADAL" clId="{9B33A642-6973-41C6-AD3B-1449DFA2E4C2}" dt="2025-10-07T02:13:55.872" v="399" actId="164"/>
          <ac:spMkLst>
            <pc:docMk/>
            <pc:sldMk cId="4117445681" sldId="303"/>
            <ac:spMk id="43" creationId="{78EC0B66-AB43-D2D5-5536-9427F1AD0BF2}"/>
          </ac:spMkLst>
        </pc:spChg>
        <pc:spChg chg="mod">
          <ac:chgData name="#HARTANTO, TIMOTHY#" userId="1f5d2c32-837b-4725-9627-2a7e81e29e5e" providerId="ADAL" clId="{9B33A642-6973-41C6-AD3B-1449DFA2E4C2}" dt="2025-10-07T06:12:20.796" v="1486" actId="1076"/>
          <ac:spMkLst>
            <pc:docMk/>
            <pc:sldMk cId="4117445681" sldId="303"/>
            <ac:spMk id="49" creationId="{A2D1F068-8650-A4D9-8091-842A8EAF8878}"/>
          </ac:spMkLst>
        </pc:spChg>
        <pc:spChg chg="mod">
          <ac:chgData name="#HARTANTO, TIMOTHY#" userId="1f5d2c32-837b-4725-9627-2a7e81e29e5e" providerId="ADAL" clId="{9B33A642-6973-41C6-AD3B-1449DFA2E4C2}" dt="2025-10-07T02:15:17.209" v="426" actId="113"/>
          <ac:spMkLst>
            <pc:docMk/>
            <pc:sldMk cId="4117445681" sldId="303"/>
            <ac:spMk id="50" creationId="{9197A7F1-577D-E5AD-CEDD-C7878600406C}"/>
          </ac:spMkLst>
        </pc:spChg>
        <pc:grpChg chg="add mod">
          <ac:chgData name="#HARTANTO, TIMOTHY#" userId="1f5d2c32-837b-4725-9627-2a7e81e29e5e" providerId="ADAL" clId="{9B33A642-6973-41C6-AD3B-1449DFA2E4C2}" dt="2025-10-07T02:14:20.765" v="403" actId="12788"/>
          <ac:grpSpMkLst>
            <pc:docMk/>
            <pc:sldMk cId="4117445681" sldId="303"/>
            <ac:grpSpMk id="4" creationId="{E85ADF7D-8E6D-3427-9F25-C14E85C76BC7}"/>
          </ac:grpSpMkLst>
        </pc:grpChg>
        <pc:grpChg chg="add mod">
          <ac:chgData name="#HARTANTO, TIMOTHY#" userId="1f5d2c32-837b-4725-9627-2a7e81e29e5e" providerId="ADAL" clId="{9B33A642-6973-41C6-AD3B-1449DFA2E4C2}" dt="2025-10-07T02:14:39.566" v="406" actId="12788"/>
          <ac:grpSpMkLst>
            <pc:docMk/>
            <pc:sldMk cId="4117445681" sldId="303"/>
            <ac:grpSpMk id="6" creationId="{66E41ECC-C08D-4017-10BA-BAF7A87ABC2E}"/>
          </ac:grpSpMkLst>
        </pc:grpChg>
        <pc:grpChg chg="add mod">
          <ac:chgData name="#HARTANTO, TIMOTHY#" userId="1f5d2c32-837b-4725-9627-2a7e81e29e5e" providerId="ADAL" clId="{9B33A642-6973-41C6-AD3B-1449DFA2E4C2}" dt="2025-10-07T02:14:00.665" v="401" actId="164"/>
          <ac:grpSpMkLst>
            <pc:docMk/>
            <pc:sldMk cId="4117445681" sldId="303"/>
            <ac:grpSpMk id="7" creationId="{5066FCC7-C654-F84C-736D-F5495E9514D8}"/>
          </ac:grpSpMkLst>
        </pc:grpChg>
        <pc:picChg chg="mod">
          <ac:chgData name="#HARTANTO, TIMOTHY#" userId="1f5d2c32-837b-4725-9627-2a7e81e29e5e" providerId="ADAL" clId="{9B33A642-6973-41C6-AD3B-1449DFA2E4C2}" dt="2025-10-07T02:14:00.665" v="401" actId="164"/>
          <ac:picMkLst>
            <pc:docMk/>
            <pc:sldMk cId="4117445681" sldId="303"/>
            <ac:picMk id="44" creationId="{D1D2D17B-6B14-7AF7-1EA6-0620FD7377F4}"/>
          </ac:picMkLst>
        </pc:picChg>
        <pc:picChg chg="mod">
          <ac:chgData name="#HARTANTO, TIMOTHY#" userId="1f5d2c32-837b-4725-9627-2a7e81e29e5e" providerId="ADAL" clId="{9B33A642-6973-41C6-AD3B-1449DFA2E4C2}" dt="2025-10-07T02:13:55.872" v="399" actId="164"/>
          <ac:picMkLst>
            <pc:docMk/>
            <pc:sldMk cId="4117445681" sldId="303"/>
            <ac:picMk id="46" creationId="{F2D6812E-7E6A-6CCC-901B-107544088919}"/>
          </ac:picMkLst>
        </pc:picChg>
        <pc:picChg chg="mod">
          <ac:chgData name="#HARTANTO, TIMOTHY#" userId="1f5d2c32-837b-4725-9627-2a7e81e29e5e" providerId="ADAL" clId="{9B33A642-6973-41C6-AD3B-1449DFA2E4C2}" dt="2025-10-07T02:13:58.408" v="400" actId="164"/>
          <ac:picMkLst>
            <pc:docMk/>
            <pc:sldMk cId="4117445681" sldId="303"/>
            <ac:picMk id="48" creationId="{C11F4E24-8241-0802-C8AE-7F311ECC65D6}"/>
          </ac:picMkLst>
        </pc:picChg>
      </pc:sldChg>
      <pc:sldChg chg="addSp modSp mod modTransition">
        <pc:chgData name="#HARTANTO, TIMOTHY#" userId="1f5d2c32-837b-4725-9627-2a7e81e29e5e" providerId="ADAL" clId="{9B33A642-6973-41C6-AD3B-1449DFA2E4C2}" dt="2025-10-07T08:34:41.641" v="2074" actId="20577"/>
        <pc:sldMkLst>
          <pc:docMk/>
          <pc:sldMk cId="2498937351" sldId="304"/>
        </pc:sldMkLst>
        <pc:spChg chg="mod">
          <ac:chgData name="#HARTANTO, TIMOTHY#" userId="1f5d2c32-837b-4725-9627-2a7e81e29e5e" providerId="ADAL" clId="{9B33A642-6973-41C6-AD3B-1449DFA2E4C2}" dt="2025-10-07T02:20:26.555" v="480" actId="20577"/>
          <ac:spMkLst>
            <pc:docMk/>
            <pc:sldMk cId="2498937351" sldId="304"/>
            <ac:spMk id="2" creationId="{E290CF37-5393-5CC2-57B4-5FEBA8FFCAB2}"/>
          </ac:spMkLst>
        </pc:spChg>
        <pc:spChg chg="add mod">
          <ac:chgData name="#HARTANTO, TIMOTHY#" userId="1f5d2c32-837b-4725-9627-2a7e81e29e5e" providerId="ADAL" clId="{9B33A642-6973-41C6-AD3B-1449DFA2E4C2}" dt="2025-10-07T08:34:41.641" v="2074" actId="20577"/>
          <ac:spMkLst>
            <pc:docMk/>
            <pc:sldMk cId="2498937351" sldId="304"/>
            <ac:spMk id="5" creationId="{DB9590E0-01AF-DB9E-D060-898A9564E230}"/>
          </ac:spMkLst>
        </pc:spChg>
        <pc:spChg chg="mod">
          <ac:chgData name="#HARTANTO, TIMOTHY#" userId="1f5d2c32-837b-4725-9627-2a7e81e29e5e" providerId="ADAL" clId="{9B33A642-6973-41C6-AD3B-1449DFA2E4C2}" dt="2025-10-07T07:46:01.848" v="1903" actId="1076"/>
          <ac:spMkLst>
            <pc:docMk/>
            <pc:sldMk cId="2498937351" sldId="304"/>
            <ac:spMk id="10" creationId="{C6D9470A-53A5-B493-A0C7-77406F2E7DD1}"/>
          </ac:spMkLst>
        </pc:spChg>
        <pc:spChg chg="mod">
          <ac:chgData name="#HARTANTO, TIMOTHY#" userId="1f5d2c32-837b-4725-9627-2a7e81e29e5e" providerId="ADAL" clId="{9B33A642-6973-41C6-AD3B-1449DFA2E4C2}" dt="2025-10-07T07:45:57.991" v="1902" actId="1076"/>
          <ac:spMkLst>
            <pc:docMk/>
            <pc:sldMk cId="2498937351" sldId="304"/>
            <ac:spMk id="12" creationId="{E2EECE22-A00E-0AD2-BFF8-D7E5E54144FB}"/>
          </ac:spMkLst>
        </pc:spChg>
        <pc:spChg chg="mod">
          <ac:chgData name="#HARTANTO, TIMOTHY#" userId="1f5d2c32-837b-4725-9627-2a7e81e29e5e" providerId="ADAL" clId="{9B33A642-6973-41C6-AD3B-1449DFA2E4C2}" dt="2025-10-04T02:26:47.100" v="343" actId="14100"/>
          <ac:spMkLst>
            <pc:docMk/>
            <pc:sldMk cId="2498937351" sldId="304"/>
            <ac:spMk id="31" creationId="{5765A675-F138-59D6-76DD-DFAA6B7033A6}"/>
          </ac:spMkLst>
        </pc:spChg>
        <pc:spChg chg="mod">
          <ac:chgData name="#HARTANTO, TIMOTHY#" userId="1f5d2c32-837b-4725-9627-2a7e81e29e5e" providerId="ADAL" clId="{9B33A642-6973-41C6-AD3B-1449DFA2E4C2}" dt="2025-10-04T02:26:50.064" v="344" actId="20577"/>
          <ac:spMkLst>
            <pc:docMk/>
            <pc:sldMk cId="2498937351" sldId="304"/>
            <ac:spMk id="34" creationId="{1462A663-C397-E9F9-FFF9-F553FFC462E4}"/>
          </ac:spMkLst>
        </pc:spChg>
        <pc:spChg chg="mod">
          <ac:chgData name="#HARTANTO, TIMOTHY#" userId="1f5d2c32-837b-4725-9627-2a7e81e29e5e" providerId="ADAL" clId="{9B33A642-6973-41C6-AD3B-1449DFA2E4C2}" dt="2025-10-04T02:26:54.007" v="346" actId="14100"/>
          <ac:spMkLst>
            <pc:docMk/>
            <pc:sldMk cId="2498937351" sldId="304"/>
            <ac:spMk id="48" creationId="{AFFED988-E0BC-CDFA-1F93-9AE840EFE095}"/>
          </ac:spMkLst>
        </pc:spChg>
        <pc:spChg chg="mod">
          <ac:chgData name="#HARTANTO, TIMOTHY#" userId="1f5d2c32-837b-4725-9627-2a7e81e29e5e" providerId="ADAL" clId="{9B33A642-6973-41C6-AD3B-1449DFA2E4C2}" dt="2025-10-04T02:26:56.596" v="347" actId="20577"/>
          <ac:spMkLst>
            <pc:docMk/>
            <pc:sldMk cId="2498937351" sldId="304"/>
            <ac:spMk id="49" creationId="{2D38545D-3279-0832-4A9B-5A8E11B07880}"/>
          </ac:spMkLst>
        </pc:spChg>
        <pc:graphicFrameChg chg="mod modGraphic">
          <ac:chgData name="#HARTANTO, TIMOTHY#" userId="1f5d2c32-837b-4725-9627-2a7e81e29e5e" providerId="ADAL" clId="{9B33A642-6973-41C6-AD3B-1449DFA2E4C2}" dt="2025-10-07T02:16:56.549" v="463" actId="113"/>
          <ac:graphicFrameMkLst>
            <pc:docMk/>
            <pc:sldMk cId="2498937351" sldId="304"/>
            <ac:graphicFrameMk id="55" creationId="{15A52E8A-3CCE-21C0-0665-5F06CA6EC1B3}"/>
          </ac:graphicFrameMkLst>
        </pc:graphicFrameChg>
        <pc:picChg chg="add mod">
          <ac:chgData name="#HARTANTO, TIMOTHY#" userId="1f5d2c32-837b-4725-9627-2a7e81e29e5e" providerId="ADAL" clId="{9B33A642-6973-41C6-AD3B-1449DFA2E4C2}" dt="2025-10-07T02:17:29.648" v="468" actId="1076"/>
          <ac:picMkLst>
            <pc:docMk/>
            <pc:sldMk cId="2498937351" sldId="304"/>
            <ac:picMk id="7" creationId="{24038550-7226-8C40-2737-362EACAA8DA5}"/>
          </ac:picMkLst>
        </pc:picChg>
      </pc:sldChg>
      <pc:sldChg chg="add">
        <pc:chgData name="#HARTANTO, TIMOTHY#" userId="1f5d2c32-837b-4725-9627-2a7e81e29e5e" providerId="ADAL" clId="{9B33A642-6973-41C6-AD3B-1449DFA2E4C2}" dt="2025-10-04T02:32:42.994" v="350"/>
        <pc:sldMkLst>
          <pc:docMk/>
          <pc:sldMk cId="3958509189" sldId="305"/>
        </pc:sldMkLst>
      </pc:sldChg>
      <pc:sldChg chg="modTransition">
        <pc:chgData name="#HARTANTO, TIMOTHY#" userId="1f5d2c32-837b-4725-9627-2a7e81e29e5e" providerId="ADAL" clId="{9B33A642-6973-41C6-AD3B-1449DFA2E4C2}" dt="2025-10-07T07:58:41.783" v="2009"/>
        <pc:sldMkLst>
          <pc:docMk/>
          <pc:sldMk cId="393417233" sldId="306"/>
        </pc:sldMkLst>
      </pc:sldChg>
      <pc:sldChg chg="addSp delSp modSp mod ord modTransition">
        <pc:chgData name="#HARTANTO, TIMOTHY#" userId="1f5d2c32-837b-4725-9627-2a7e81e29e5e" providerId="ADAL" clId="{9B33A642-6973-41C6-AD3B-1449DFA2E4C2}" dt="2025-10-07T08:34:35.547" v="2058" actId="20577"/>
        <pc:sldMkLst>
          <pc:docMk/>
          <pc:sldMk cId="2331305254" sldId="307"/>
        </pc:sldMkLst>
        <pc:spChg chg="add mod">
          <ac:chgData name="#HARTANTO, TIMOTHY#" userId="1f5d2c32-837b-4725-9627-2a7e81e29e5e" providerId="ADAL" clId="{9B33A642-6973-41C6-AD3B-1449DFA2E4C2}" dt="2025-10-07T08:34:35.547" v="2058" actId="20577"/>
          <ac:spMkLst>
            <pc:docMk/>
            <pc:sldMk cId="2331305254" sldId="307"/>
            <ac:spMk id="9" creationId="{AE44941E-9C09-11C9-0A02-F90A41BCC877}"/>
          </ac:spMkLst>
        </pc:spChg>
        <pc:picChg chg="del">
          <ac:chgData name="#HARTANTO, TIMOTHY#" userId="1f5d2c32-837b-4725-9627-2a7e81e29e5e" providerId="ADAL" clId="{9B33A642-6973-41C6-AD3B-1449DFA2E4C2}" dt="2025-10-07T06:15:35.118" v="1528" actId="478"/>
          <ac:picMkLst>
            <pc:docMk/>
            <pc:sldMk cId="2331305254" sldId="307"/>
            <ac:picMk id="6" creationId="{D4321871-0262-6386-51BF-C0D9DE9EC7AA}"/>
          </ac:picMkLst>
        </pc:picChg>
      </pc:sldChg>
      <pc:sldChg chg="addSp delSp modSp mod modTransition">
        <pc:chgData name="#HARTANTO, TIMOTHY#" userId="1f5d2c32-837b-4725-9627-2a7e81e29e5e" providerId="ADAL" clId="{9B33A642-6973-41C6-AD3B-1449DFA2E4C2}" dt="2025-10-07T08:33:50.205" v="2032"/>
        <pc:sldMkLst>
          <pc:docMk/>
          <pc:sldMk cId="1061746541" sldId="308"/>
        </pc:sldMkLst>
        <pc:spChg chg="add del mod">
          <ac:chgData name="#HARTANTO, TIMOTHY#" userId="1f5d2c32-837b-4725-9627-2a7e81e29e5e" providerId="ADAL" clId="{9B33A642-6973-41C6-AD3B-1449DFA2E4C2}" dt="2025-10-07T07:38:38.256" v="1797" actId="478"/>
          <ac:spMkLst>
            <pc:docMk/>
            <pc:sldMk cId="1061746541" sldId="308"/>
            <ac:spMk id="2" creationId="{CE43DA78-C92B-F454-A0A3-680C5CA2357F}"/>
          </ac:spMkLst>
        </pc:spChg>
        <pc:spChg chg="add mod">
          <ac:chgData name="#HARTANTO, TIMOTHY#" userId="1f5d2c32-837b-4725-9627-2a7e81e29e5e" providerId="ADAL" clId="{9B33A642-6973-41C6-AD3B-1449DFA2E4C2}" dt="2025-10-07T08:33:50.205" v="2032"/>
          <ac:spMkLst>
            <pc:docMk/>
            <pc:sldMk cId="1061746541" sldId="308"/>
            <ac:spMk id="4" creationId="{A317311C-DAF7-E7FE-B2C0-F9CFA4FADA0F}"/>
          </ac:spMkLst>
        </pc:spChg>
      </pc:sldChg>
      <pc:sldChg chg="addSp modSp modTransition">
        <pc:chgData name="#HARTANTO, TIMOTHY#" userId="1f5d2c32-837b-4725-9627-2a7e81e29e5e" providerId="ADAL" clId="{9B33A642-6973-41C6-AD3B-1449DFA2E4C2}" dt="2025-10-07T07:58:41.783" v="2009"/>
        <pc:sldMkLst>
          <pc:docMk/>
          <pc:sldMk cId="415458595" sldId="310"/>
        </pc:sldMkLst>
        <pc:spChg chg="add mod">
          <ac:chgData name="#HARTANTO, TIMOTHY#" userId="1f5d2c32-837b-4725-9627-2a7e81e29e5e" providerId="ADAL" clId="{9B33A642-6973-41C6-AD3B-1449DFA2E4C2}" dt="2025-10-07T07:37:32.340" v="1778"/>
          <ac:spMkLst>
            <pc:docMk/>
            <pc:sldMk cId="415458595" sldId="310"/>
            <ac:spMk id="3" creationId="{9DA1C674-9018-E3E5-138F-3D79104DDBFC}"/>
          </ac:spMkLst>
        </pc:spChg>
      </pc:sldChg>
      <pc:sldChg chg="add">
        <pc:chgData name="#HARTANTO, TIMOTHY#" userId="1f5d2c32-837b-4725-9627-2a7e81e29e5e" providerId="ADAL" clId="{9B33A642-6973-41C6-AD3B-1449DFA2E4C2}" dt="2025-10-04T02:24:04.061" v="295"/>
        <pc:sldMkLst>
          <pc:docMk/>
          <pc:sldMk cId="1004761906" sldId="311"/>
        </pc:sldMkLst>
      </pc:sldChg>
      <pc:sldChg chg="mod modShow">
        <pc:chgData name="#HARTANTO, TIMOTHY#" userId="1f5d2c32-837b-4725-9627-2a7e81e29e5e" providerId="ADAL" clId="{9B33A642-6973-41C6-AD3B-1449DFA2E4C2}" dt="2025-10-04T02:28:19.682" v="348" actId="729"/>
        <pc:sldMkLst>
          <pc:docMk/>
          <pc:sldMk cId="778467436" sldId="312"/>
        </pc:sldMkLst>
      </pc:sldChg>
      <pc:sldChg chg="add">
        <pc:chgData name="#HARTANTO, TIMOTHY#" userId="1f5d2c32-837b-4725-9627-2a7e81e29e5e" providerId="ADAL" clId="{9B33A642-6973-41C6-AD3B-1449DFA2E4C2}" dt="2025-10-04T02:13:11.085" v="53"/>
        <pc:sldMkLst>
          <pc:docMk/>
          <pc:sldMk cId="1108734780" sldId="314"/>
        </pc:sldMkLst>
      </pc:sldChg>
      <pc:sldChg chg="addSp modSp new mod modTransition">
        <pc:chgData name="#HARTANTO, TIMOTHY#" userId="1f5d2c32-837b-4725-9627-2a7e81e29e5e" providerId="ADAL" clId="{9B33A642-6973-41C6-AD3B-1449DFA2E4C2}" dt="2025-10-07T08:34:14.445" v="2035"/>
        <pc:sldMkLst>
          <pc:docMk/>
          <pc:sldMk cId="894267719" sldId="317"/>
        </pc:sldMkLst>
        <pc:spChg chg="add mod">
          <ac:chgData name="#HARTANTO, TIMOTHY#" userId="1f5d2c32-837b-4725-9627-2a7e81e29e5e" providerId="ADAL" clId="{9B33A642-6973-41C6-AD3B-1449DFA2E4C2}" dt="2025-10-07T08:34:14.445" v="2035"/>
          <ac:spMkLst>
            <pc:docMk/>
            <pc:sldMk cId="894267719" sldId="317"/>
            <ac:spMk id="2" creationId="{AA2492CD-CC19-8B33-0226-B0F1FC4B1257}"/>
          </ac:spMkLst>
        </pc:spChg>
        <pc:spChg chg="add mod">
          <ac:chgData name="#HARTANTO, TIMOTHY#" userId="1f5d2c32-837b-4725-9627-2a7e81e29e5e" providerId="ADAL" clId="{9B33A642-6973-41C6-AD3B-1449DFA2E4C2}" dt="2025-10-04T02:18:37.472" v="108" actId="20577"/>
          <ac:spMkLst>
            <pc:docMk/>
            <pc:sldMk cId="894267719" sldId="317"/>
            <ac:spMk id="5" creationId="{B9D18F2C-4059-2147-362F-7E009794FE27}"/>
          </ac:spMkLst>
        </pc:spChg>
        <pc:picChg chg="add mod">
          <ac:chgData name="#HARTANTO, TIMOTHY#" userId="1f5d2c32-837b-4725-9627-2a7e81e29e5e" providerId="ADAL" clId="{9B33A642-6973-41C6-AD3B-1449DFA2E4C2}" dt="2025-10-04T02:18:27.294" v="85" actId="1076"/>
          <ac:picMkLst>
            <pc:docMk/>
            <pc:sldMk cId="894267719" sldId="317"/>
            <ac:picMk id="4" creationId="{EE849655-2257-ADCB-76E3-CFF908567B72}"/>
          </ac:picMkLst>
        </pc:picChg>
      </pc:sldChg>
      <pc:sldChg chg="addSp modSp mod modTransition modNotesTx">
        <pc:chgData name="#HARTANTO, TIMOTHY#" userId="1f5d2c32-837b-4725-9627-2a7e81e29e5e" providerId="ADAL" clId="{9B33A642-6973-41C6-AD3B-1449DFA2E4C2}" dt="2025-10-07T08:34:53.270" v="2106" actId="20577"/>
        <pc:sldMkLst>
          <pc:docMk/>
          <pc:sldMk cId="3523098936" sldId="318"/>
        </pc:sldMkLst>
        <pc:spChg chg="add mod">
          <ac:chgData name="#HARTANTO, TIMOTHY#" userId="1f5d2c32-837b-4725-9627-2a7e81e29e5e" providerId="ADAL" clId="{9B33A642-6973-41C6-AD3B-1449DFA2E4C2}" dt="2025-10-07T08:34:53.270" v="2106" actId="20577"/>
          <ac:spMkLst>
            <pc:docMk/>
            <pc:sldMk cId="3523098936" sldId="318"/>
            <ac:spMk id="12" creationId="{F8E6DD79-046D-11B5-2245-7F11AA325B8A}"/>
          </ac:spMkLst>
        </pc:spChg>
      </pc:sldChg>
      <pc:sldChg chg="addSp delSp modSp new mod modTransition modNotesTx">
        <pc:chgData name="#HARTANTO, TIMOTHY#" userId="1f5d2c32-837b-4725-9627-2a7e81e29e5e" providerId="ADAL" clId="{9B33A642-6973-41C6-AD3B-1449DFA2E4C2}" dt="2025-10-07T07:58:41.783" v="2009"/>
        <pc:sldMkLst>
          <pc:docMk/>
          <pc:sldMk cId="4044212831" sldId="319"/>
        </pc:sldMkLst>
        <pc:spChg chg="add mod">
          <ac:chgData name="#HARTANTO, TIMOTHY#" userId="1f5d2c32-837b-4725-9627-2a7e81e29e5e" providerId="ADAL" clId="{9B33A642-6973-41C6-AD3B-1449DFA2E4C2}" dt="2025-10-07T07:35:17.318" v="1720"/>
          <ac:spMkLst>
            <pc:docMk/>
            <pc:sldMk cId="4044212831" sldId="319"/>
            <ac:spMk id="2" creationId="{6DAEF61F-1208-8DBC-93F4-7C0C724B9572}"/>
          </ac:spMkLst>
        </pc:spChg>
        <pc:spChg chg="del mod">
          <ac:chgData name="#HARTANTO, TIMOTHY#" userId="1f5d2c32-837b-4725-9627-2a7e81e29e5e" providerId="ADAL" clId="{9B33A642-6973-41C6-AD3B-1449DFA2E4C2}" dt="2025-10-07T02:29:22.757" v="627" actId="478"/>
          <ac:spMkLst>
            <pc:docMk/>
            <pc:sldMk cId="4044212831" sldId="319"/>
            <ac:spMk id="2" creationId="{C7A7D0F8-9A73-3044-FC01-C4F797384DB9}"/>
          </ac:spMkLst>
        </pc:spChg>
        <pc:spChg chg="add mod">
          <ac:chgData name="#HARTANTO, TIMOTHY#" userId="1f5d2c32-837b-4725-9627-2a7e81e29e5e" providerId="ADAL" clId="{9B33A642-6973-41C6-AD3B-1449DFA2E4C2}" dt="2025-10-07T02:29:28.960" v="647" actId="20577"/>
          <ac:spMkLst>
            <pc:docMk/>
            <pc:sldMk cId="4044212831" sldId="319"/>
            <ac:spMk id="5" creationId="{BA086A39-5DD9-84F7-98BC-F2D823ECCF28}"/>
          </ac:spMkLst>
        </pc:spChg>
        <pc:spChg chg="add del mod">
          <ac:chgData name="#HARTANTO, TIMOTHY#" userId="1f5d2c32-837b-4725-9627-2a7e81e29e5e" providerId="ADAL" clId="{9B33A642-6973-41C6-AD3B-1449DFA2E4C2}" dt="2025-10-07T02:29:24.665" v="628" actId="478"/>
          <ac:spMkLst>
            <pc:docMk/>
            <pc:sldMk cId="4044212831" sldId="319"/>
            <ac:spMk id="7" creationId="{BE9DFC21-BFA6-D1E6-BD52-51A323B182BD}"/>
          </ac:spMkLst>
        </pc:spChg>
        <pc:spChg chg="add mod">
          <ac:chgData name="#HARTANTO, TIMOTHY#" userId="1f5d2c32-837b-4725-9627-2a7e81e29e5e" providerId="ADAL" clId="{9B33A642-6973-41C6-AD3B-1449DFA2E4C2}" dt="2025-10-07T02:30:07.270" v="678" actId="1076"/>
          <ac:spMkLst>
            <pc:docMk/>
            <pc:sldMk cId="4044212831" sldId="319"/>
            <ac:spMk id="8" creationId="{BA0503DC-C0D4-0AAF-6164-E245947D957D}"/>
          </ac:spMkLst>
        </pc:spChg>
        <pc:picChg chg="add mod">
          <ac:chgData name="#HARTANTO, TIMOTHY#" userId="1f5d2c32-837b-4725-9627-2a7e81e29e5e" providerId="ADAL" clId="{9B33A642-6973-41C6-AD3B-1449DFA2E4C2}" dt="2025-10-07T02:29:46.241" v="652" actId="1076"/>
          <ac:picMkLst>
            <pc:docMk/>
            <pc:sldMk cId="4044212831" sldId="319"/>
            <ac:picMk id="4" creationId="{934659A1-59E4-56D6-C08A-249013338D5E}"/>
          </ac:picMkLst>
        </pc:picChg>
      </pc:sldChg>
      <pc:sldChg chg="addSp delSp modSp add mod modTransition">
        <pc:chgData name="#HARTANTO, TIMOTHY#" userId="1f5d2c32-837b-4725-9627-2a7e81e29e5e" providerId="ADAL" clId="{9B33A642-6973-41C6-AD3B-1449DFA2E4C2}" dt="2025-10-07T07:58:41.783" v="2009"/>
        <pc:sldMkLst>
          <pc:docMk/>
          <pc:sldMk cId="493989862" sldId="320"/>
        </pc:sldMkLst>
        <pc:spChg chg="add mod">
          <ac:chgData name="#HARTANTO, TIMOTHY#" userId="1f5d2c32-837b-4725-9627-2a7e81e29e5e" providerId="ADAL" clId="{9B33A642-6973-41C6-AD3B-1449DFA2E4C2}" dt="2025-10-07T02:39:46.933" v="1356" actId="20577"/>
          <ac:spMkLst>
            <pc:docMk/>
            <pc:sldMk cId="493989862" sldId="320"/>
            <ac:spMk id="2" creationId="{3589E4B8-0658-9EB5-AA6D-CD3D1A0F4502}"/>
          </ac:spMkLst>
        </pc:spChg>
        <pc:spChg chg="add mod">
          <ac:chgData name="#HARTANTO, TIMOTHY#" userId="1f5d2c32-837b-4725-9627-2a7e81e29e5e" providerId="ADAL" clId="{9B33A642-6973-41C6-AD3B-1449DFA2E4C2}" dt="2025-10-07T02:43:36.789" v="1454" actId="20577"/>
          <ac:spMkLst>
            <pc:docMk/>
            <pc:sldMk cId="493989862" sldId="320"/>
            <ac:spMk id="3" creationId="{D361FFD4-312E-DC44-44CA-7BEA7E15FE12}"/>
          </ac:spMkLst>
        </pc:spChg>
        <pc:spChg chg="mod">
          <ac:chgData name="#HARTANTO, TIMOTHY#" userId="1f5d2c32-837b-4725-9627-2a7e81e29e5e" providerId="ADAL" clId="{9B33A642-6973-41C6-AD3B-1449DFA2E4C2}" dt="2025-10-07T02:39:22.573" v="1268" actId="20577"/>
          <ac:spMkLst>
            <pc:docMk/>
            <pc:sldMk cId="493989862" sldId="320"/>
            <ac:spMk id="4" creationId="{B92E6974-4203-4A80-959C-04F9705705B2}"/>
          </ac:spMkLst>
        </pc:spChg>
        <pc:spChg chg="add mod">
          <ac:chgData name="#HARTANTO, TIMOTHY#" userId="1f5d2c32-837b-4725-9627-2a7e81e29e5e" providerId="ADAL" clId="{9B33A642-6973-41C6-AD3B-1449DFA2E4C2}" dt="2025-10-07T02:43:41.245" v="1458" actId="20577"/>
          <ac:spMkLst>
            <pc:docMk/>
            <pc:sldMk cId="493989862" sldId="320"/>
            <ac:spMk id="5" creationId="{ACD109C4-544A-7FA1-EC22-AFB69E1B4AB1}"/>
          </ac:spMkLst>
        </pc:spChg>
        <pc:spChg chg="del">
          <ac:chgData name="#HARTANTO, TIMOTHY#" userId="1f5d2c32-837b-4725-9627-2a7e81e29e5e" providerId="ADAL" clId="{9B33A642-6973-41C6-AD3B-1449DFA2E4C2}" dt="2025-10-07T02:39:49.274" v="1357" actId="478"/>
          <ac:spMkLst>
            <pc:docMk/>
            <pc:sldMk cId="493989862" sldId="320"/>
            <ac:spMk id="6" creationId="{0AB8C5B4-E8D0-2C84-D1E3-C0F94B1E7BAF}"/>
          </ac:spMkLst>
        </pc:spChg>
        <pc:spChg chg="add del">
          <ac:chgData name="#HARTANTO, TIMOTHY#" userId="1f5d2c32-837b-4725-9627-2a7e81e29e5e" providerId="ADAL" clId="{9B33A642-6973-41C6-AD3B-1449DFA2E4C2}" dt="2025-10-07T02:44:06.389" v="1460" actId="478"/>
          <ac:spMkLst>
            <pc:docMk/>
            <pc:sldMk cId="493989862" sldId="320"/>
            <ac:spMk id="12" creationId="{371CAA0E-F637-469D-BEDB-5E2298D6EF97}"/>
          </ac:spMkLst>
        </pc:spChg>
        <pc:spChg chg="mod">
          <ac:chgData name="#HARTANTO, TIMOTHY#" userId="1f5d2c32-837b-4725-9627-2a7e81e29e5e" providerId="ADAL" clId="{9B33A642-6973-41C6-AD3B-1449DFA2E4C2}" dt="2025-10-07T06:16:14.758" v="1531" actId="21"/>
          <ac:spMkLst>
            <pc:docMk/>
            <pc:sldMk cId="493989862" sldId="320"/>
            <ac:spMk id="14" creationId="{D52457CC-A21D-CF9B-FC20-36E0ADB7A091}"/>
          </ac:spMkLst>
        </pc:spChg>
        <pc:spChg chg="mod">
          <ac:chgData name="#HARTANTO, TIMOTHY#" userId="1f5d2c32-837b-4725-9627-2a7e81e29e5e" providerId="ADAL" clId="{9B33A642-6973-41C6-AD3B-1449DFA2E4C2}" dt="2025-10-07T07:35:45.928" v="1743" actId="1076"/>
          <ac:spMkLst>
            <pc:docMk/>
            <pc:sldMk cId="493989862" sldId="320"/>
            <ac:spMk id="15" creationId="{8EEC57E3-E33F-2D93-5237-E2EE2D2EA8F9}"/>
          </ac:spMkLst>
        </pc:spChg>
        <pc:spChg chg="add mod">
          <ac:chgData name="#HARTANTO, TIMOTHY#" userId="1f5d2c32-837b-4725-9627-2a7e81e29e5e" providerId="ADAL" clId="{9B33A642-6973-41C6-AD3B-1449DFA2E4C2}" dt="2025-10-07T06:17:14.173" v="1630" actId="1076"/>
          <ac:spMkLst>
            <pc:docMk/>
            <pc:sldMk cId="493989862" sldId="320"/>
            <ac:spMk id="16" creationId="{8F81B1B5-C40B-FA91-D8F2-51DE03AE1396}"/>
          </ac:spMkLst>
        </pc:spChg>
        <pc:spChg chg="add mod">
          <ac:chgData name="#HARTANTO, TIMOTHY#" userId="1f5d2c32-837b-4725-9627-2a7e81e29e5e" providerId="ADAL" clId="{9B33A642-6973-41C6-AD3B-1449DFA2E4C2}" dt="2025-10-07T07:35:32.848" v="1740"/>
          <ac:spMkLst>
            <pc:docMk/>
            <pc:sldMk cId="493989862" sldId="320"/>
            <ac:spMk id="17" creationId="{2F27CD24-C2A4-67A5-4464-7E13FF37882B}"/>
          </ac:spMkLst>
        </pc:spChg>
        <pc:spChg chg="del">
          <ac:chgData name="#HARTANTO, TIMOTHY#" userId="1f5d2c32-837b-4725-9627-2a7e81e29e5e" providerId="ADAL" clId="{9B33A642-6973-41C6-AD3B-1449DFA2E4C2}" dt="2025-10-07T02:37:50.612" v="1162" actId="21"/>
          <ac:spMkLst>
            <pc:docMk/>
            <pc:sldMk cId="493989862" sldId="320"/>
            <ac:spMk id="35" creationId="{5B1C3E2B-51D4-0AE9-D7F7-4DFF11773812}"/>
          </ac:spMkLst>
        </pc:spChg>
        <pc:spChg chg="del">
          <ac:chgData name="#HARTANTO, TIMOTHY#" userId="1f5d2c32-837b-4725-9627-2a7e81e29e5e" providerId="ADAL" clId="{9B33A642-6973-41C6-AD3B-1449DFA2E4C2}" dt="2025-10-07T02:37:50.612" v="1162" actId="21"/>
          <ac:spMkLst>
            <pc:docMk/>
            <pc:sldMk cId="493989862" sldId="320"/>
            <ac:spMk id="36" creationId="{A7AF4488-E7CE-2454-7F6C-D516CE5055EF}"/>
          </ac:spMkLst>
        </pc:spChg>
        <pc:grpChg chg="del">
          <ac:chgData name="#HARTANTO, TIMOTHY#" userId="1f5d2c32-837b-4725-9627-2a7e81e29e5e" providerId="ADAL" clId="{9B33A642-6973-41C6-AD3B-1449DFA2E4C2}" dt="2025-10-07T02:37:48.227" v="1161" actId="478"/>
          <ac:grpSpMkLst>
            <pc:docMk/>
            <pc:sldMk cId="493989862" sldId="320"/>
            <ac:grpSpMk id="39" creationId="{2EBA4B88-0235-2872-FA7C-EB5B5D74A173}"/>
          </ac:grpSpMkLst>
        </pc:grpChg>
      </pc:sldChg>
      <pc:sldChg chg="addSp delSp modSp add mod modTransition">
        <pc:chgData name="#HARTANTO, TIMOTHY#" userId="1f5d2c32-837b-4725-9627-2a7e81e29e5e" providerId="ADAL" clId="{9B33A642-6973-41C6-AD3B-1449DFA2E4C2}" dt="2025-10-07T08:34:29.745" v="2051" actId="20577"/>
        <pc:sldMkLst>
          <pc:docMk/>
          <pc:sldMk cId="41068572" sldId="321"/>
        </pc:sldMkLst>
        <pc:spChg chg="add mod">
          <ac:chgData name="#HARTANTO, TIMOTHY#" userId="1f5d2c32-837b-4725-9627-2a7e81e29e5e" providerId="ADAL" clId="{9B33A642-6973-41C6-AD3B-1449DFA2E4C2}" dt="2025-10-07T08:34:29.745" v="2051" actId="20577"/>
          <ac:spMkLst>
            <pc:docMk/>
            <pc:sldMk cId="41068572" sldId="321"/>
            <ac:spMk id="2" creationId="{8F99AE5E-EB04-BEA1-0CE0-66EFD882888E}"/>
          </ac:spMkLst>
        </pc:spChg>
        <pc:spChg chg="del">
          <ac:chgData name="#HARTANTO, TIMOTHY#" userId="1f5d2c32-837b-4725-9627-2a7e81e29e5e" providerId="ADAL" clId="{9B33A642-6973-41C6-AD3B-1449DFA2E4C2}" dt="2025-10-07T06:14:04.114" v="1522" actId="478"/>
          <ac:spMkLst>
            <pc:docMk/>
            <pc:sldMk cId="41068572" sldId="321"/>
            <ac:spMk id="5" creationId="{51081472-84B6-7045-8319-F12E674FF7BB}"/>
          </ac:spMkLst>
        </pc:spChg>
        <pc:spChg chg="mod">
          <ac:chgData name="#HARTANTO, TIMOTHY#" userId="1f5d2c32-837b-4725-9627-2a7e81e29e5e" providerId="ADAL" clId="{9B33A642-6973-41C6-AD3B-1449DFA2E4C2}" dt="2025-10-07T06:13:56.843" v="1520" actId="20577"/>
          <ac:spMkLst>
            <pc:docMk/>
            <pc:sldMk cId="41068572" sldId="321"/>
            <ac:spMk id="10" creationId="{055D7E7D-61CD-FAD3-8A2B-59C795C0AAF6}"/>
          </ac:spMkLst>
        </pc:spChg>
        <pc:picChg chg="mod">
          <ac:chgData name="#HARTANTO, TIMOTHY#" userId="1f5d2c32-837b-4725-9627-2a7e81e29e5e" providerId="ADAL" clId="{9B33A642-6973-41C6-AD3B-1449DFA2E4C2}" dt="2025-10-07T06:14:15.964" v="1525" actId="1076"/>
          <ac:picMkLst>
            <pc:docMk/>
            <pc:sldMk cId="41068572" sldId="321"/>
            <ac:picMk id="4" creationId="{34573FDA-BAA0-B563-1CAB-F0809F089A1A}"/>
          </ac:picMkLst>
        </pc:picChg>
      </pc:sldChg>
      <pc:sldChg chg="modSp new mod modTransition">
        <pc:chgData name="#HARTANTO, TIMOTHY#" userId="1f5d2c32-837b-4725-9627-2a7e81e29e5e" providerId="ADAL" clId="{9B33A642-6973-41C6-AD3B-1449DFA2E4C2}" dt="2025-10-07T07:58:41.783" v="2009"/>
        <pc:sldMkLst>
          <pc:docMk/>
          <pc:sldMk cId="1584145727" sldId="322"/>
        </pc:sldMkLst>
        <pc:spChg chg="mod">
          <ac:chgData name="#HARTANTO, TIMOTHY#" userId="1f5d2c32-837b-4725-9627-2a7e81e29e5e" providerId="ADAL" clId="{9B33A642-6973-41C6-AD3B-1449DFA2E4C2}" dt="2025-10-07T07:58:09.703" v="2007" actId="20577"/>
          <ac:spMkLst>
            <pc:docMk/>
            <pc:sldMk cId="1584145727" sldId="322"/>
            <ac:spMk id="2" creationId="{76A082FC-C825-2787-67D2-9B36CF27E2AD}"/>
          </ac:spMkLst>
        </pc:spChg>
        <pc:spChg chg="mod">
          <ac:chgData name="#HARTANTO, TIMOTHY#" userId="1f5d2c32-837b-4725-9627-2a7e81e29e5e" providerId="ADAL" clId="{9B33A642-6973-41C6-AD3B-1449DFA2E4C2}" dt="2025-10-07T07:58:07.949" v="2005"/>
          <ac:spMkLst>
            <pc:docMk/>
            <pc:sldMk cId="1584145727" sldId="322"/>
            <ac:spMk id="4" creationId="{8360EC10-A389-2094-3FC3-21F5442242F6}"/>
          </ac:spMkLst>
        </pc:spChg>
      </pc:sldChg>
      <pc:sldMasterChg chg="modSp mod delSldLayout modSldLayout">
        <pc:chgData name="#HARTANTO, TIMOTHY#" userId="1f5d2c32-837b-4725-9627-2a7e81e29e5e" providerId="ADAL" clId="{9B33A642-6973-41C6-AD3B-1449DFA2E4C2}" dt="2025-10-07T07:55:42.207" v="1942" actId="255"/>
        <pc:sldMasterMkLst>
          <pc:docMk/>
          <pc:sldMasterMk cId="0" sldId="2147483648"/>
        </pc:sldMasterMkLst>
        <pc:spChg chg="mod">
          <ac:chgData name="#HARTANTO, TIMOTHY#" userId="1f5d2c32-837b-4725-9627-2a7e81e29e5e" providerId="ADAL" clId="{9B33A642-6973-41C6-AD3B-1449DFA2E4C2}" dt="2025-10-07T07:54:59.660" v="1935" actId="404"/>
          <ac:spMkLst>
            <pc:docMk/>
            <pc:sldMasterMk cId="0" sldId="2147483648"/>
            <ac:spMk id="8" creationId="{00000000-0000-0000-0000-000000000000}"/>
          </ac:spMkLst>
        </pc:spChg>
        <pc:sldLayoutChg chg="addSp delSp modSp mod">
          <pc:chgData name="#HARTANTO, TIMOTHY#" userId="1f5d2c32-837b-4725-9627-2a7e81e29e5e" providerId="ADAL" clId="{9B33A642-6973-41C6-AD3B-1449DFA2E4C2}" dt="2025-10-07T07:55:04.536" v="1936" actId="255"/>
          <pc:sldLayoutMkLst>
            <pc:docMk/>
            <pc:sldMasterMk cId="0" sldId="2147483648"/>
            <pc:sldLayoutMk cId="0" sldId="2147483649"/>
          </pc:sldLayoutMkLst>
          <pc:spChg chg="add del mod">
            <ac:chgData name="#HARTANTO, TIMOTHY#" userId="1f5d2c32-837b-4725-9627-2a7e81e29e5e" providerId="ADAL" clId="{9B33A642-6973-41C6-AD3B-1449DFA2E4C2}" dt="2025-10-07T07:53:00.193" v="1921" actId="478"/>
            <ac:spMkLst>
              <pc:docMk/>
              <pc:sldMasterMk cId="0" sldId="2147483648"/>
              <pc:sldLayoutMk cId="0" sldId="2147483649"/>
              <ac:spMk id="2" creationId="{E4EC7EA1-DD3B-9AB2-4A9B-BCD817D407C7}"/>
            </ac:spMkLst>
          </pc:spChg>
          <pc:spChg chg="add mod">
            <ac:chgData name="#HARTANTO, TIMOTHY#" userId="1f5d2c32-837b-4725-9627-2a7e81e29e5e" providerId="ADAL" clId="{9B33A642-6973-41C6-AD3B-1449DFA2E4C2}" dt="2025-10-07T07:55:04.536" v="1936" actId="255"/>
            <ac:spMkLst>
              <pc:docMk/>
              <pc:sldMasterMk cId="0" sldId="2147483648"/>
              <pc:sldLayoutMk cId="0" sldId="2147483649"/>
              <ac:spMk id="3" creationId="{770C58C5-D262-A4FE-EFA1-195A6EA7E4B1}"/>
            </ac:spMkLst>
          </pc:spChg>
        </pc:sldLayoutChg>
        <pc:sldLayoutChg chg="modSp mod">
          <pc:chgData name="#HARTANTO, TIMOTHY#" userId="1f5d2c32-837b-4725-9627-2a7e81e29e5e" providerId="ADAL" clId="{9B33A642-6973-41C6-AD3B-1449DFA2E4C2}" dt="2025-10-07T07:55:08.820" v="1937" actId="255"/>
          <pc:sldLayoutMkLst>
            <pc:docMk/>
            <pc:sldMasterMk cId="0" sldId="2147483648"/>
            <pc:sldLayoutMk cId="0" sldId="2147483650"/>
          </pc:sldLayoutMkLst>
          <pc:spChg chg="mod">
            <ac:chgData name="#HARTANTO, TIMOTHY#" userId="1f5d2c32-837b-4725-9627-2a7e81e29e5e" providerId="ADAL" clId="{9B33A642-6973-41C6-AD3B-1449DFA2E4C2}" dt="2025-10-07T07:55:08.820" v="1937" actId="255"/>
            <ac:spMkLst>
              <pc:docMk/>
              <pc:sldMasterMk cId="0" sldId="2147483648"/>
              <pc:sldLayoutMk cId="0" sldId="2147483650"/>
              <ac:spMk id="16" creationId="{00000000-0000-0000-0000-000000000000}"/>
            </ac:spMkLst>
          </pc:spChg>
        </pc:sldLayoutChg>
        <pc:sldLayoutChg chg="modSp mod">
          <pc:chgData name="#HARTANTO, TIMOTHY#" userId="1f5d2c32-837b-4725-9627-2a7e81e29e5e" providerId="ADAL" clId="{9B33A642-6973-41C6-AD3B-1449DFA2E4C2}" dt="2025-10-07T07:55:21.284" v="1938" actId="255"/>
          <pc:sldLayoutMkLst>
            <pc:docMk/>
            <pc:sldMasterMk cId="0" sldId="2147483648"/>
            <pc:sldLayoutMk cId="0" sldId="2147483655"/>
          </pc:sldLayoutMkLst>
          <pc:spChg chg="mod">
            <ac:chgData name="#HARTANTO, TIMOTHY#" userId="1f5d2c32-837b-4725-9627-2a7e81e29e5e" providerId="ADAL" clId="{9B33A642-6973-41C6-AD3B-1449DFA2E4C2}" dt="2025-10-07T07:55:21.284" v="1938" actId="255"/>
            <ac:spMkLst>
              <pc:docMk/>
              <pc:sldMasterMk cId="0" sldId="2147483648"/>
              <pc:sldLayoutMk cId="0" sldId="2147483655"/>
              <ac:spMk id="41" creationId="{00000000-0000-0000-0000-000000000000}"/>
            </ac:spMkLst>
          </pc:spChg>
        </pc:sldLayoutChg>
        <pc:sldLayoutChg chg="modSp mod">
          <pc:chgData name="#HARTANTO, TIMOTHY#" userId="1f5d2c32-837b-4725-9627-2a7e81e29e5e" providerId="ADAL" clId="{9B33A642-6973-41C6-AD3B-1449DFA2E4C2}" dt="2025-10-07T07:55:26.331" v="1939" actId="255"/>
          <pc:sldLayoutMkLst>
            <pc:docMk/>
            <pc:sldMasterMk cId="0" sldId="2147483648"/>
            <pc:sldLayoutMk cId="0" sldId="2147483657"/>
          </pc:sldLayoutMkLst>
          <pc:spChg chg="mod">
            <ac:chgData name="#HARTANTO, TIMOTHY#" userId="1f5d2c32-837b-4725-9627-2a7e81e29e5e" providerId="ADAL" clId="{9B33A642-6973-41C6-AD3B-1449DFA2E4C2}" dt="2025-10-07T07:55:26.331" v="1939" actId="255"/>
            <ac:spMkLst>
              <pc:docMk/>
              <pc:sldMasterMk cId="0" sldId="2147483648"/>
              <pc:sldLayoutMk cId="0" sldId="2147483657"/>
              <ac:spMk id="51" creationId="{00000000-0000-0000-0000-000000000000}"/>
            </ac:spMkLst>
          </pc:spChg>
        </pc:sldLayoutChg>
        <pc:sldLayoutChg chg="modSp mod">
          <pc:chgData name="#HARTANTO, TIMOTHY#" userId="1f5d2c32-837b-4725-9627-2a7e81e29e5e" providerId="ADAL" clId="{9B33A642-6973-41C6-AD3B-1449DFA2E4C2}" dt="2025-10-07T07:55:32.653" v="1940" actId="255"/>
          <pc:sldLayoutMkLst>
            <pc:docMk/>
            <pc:sldMasterMk cId="0" sldId="2147483648"/>
            <pc:sldLayoutMk cId="0" sldId="2147483658"/>
          </pc:sldLayoutMkLst>
          <pc:spChg chg="mod">
            <ac:chgData name="#HARTANTO, TIMOTHY#" userId="1f5d2c32-837b-4725-9627-2a7e81e29e5e" providerId="ADAL" clId="{9B33A642-6973-41C6-AD3B-1449DFA2E4C2}" dt="2025-10-07T07:55:32.653" v="1940" actId="255"/>
            <ac:spMkLst>
              <pc:docMk/>
              <pc:sldMasterMk cId="0" sldId="2147483648"/>
              <pc:sldLayoutMk cId="0" sldId="2147483658"/>
              <ac:spMk id="55" creationId="{00000000-0000-0000-0000-000000000000}"/>
            </ac:spMkLst>
          </pc:spChg>
        </pc:sldLayoutChg>
        <pc:sldLayoutChg chg="addSp modSp">
          <pc:chgData name="#HARTANTO, TIMOTHY#" userId="1f5d2c32-837b-4725-9627-2a7e81e29e5e" providerId="ADAL" clId="{9B33A642-6973-41C6-AD3B-1449DFA2E4C2}" dt="2025-10-07T07:55:36.988" v="1941" actId="255"/>
          <pc:sldLayoutMkLst>
            <pc:docMk/>
            <pc:sldMasterMk cId="0" sldId="2147483648"/>
            <pc:sldLayoutMk cId="0" sldId="2147483666"/>
          </pc:sldLayoutMkLst>
          <pc:spChg chg="add mod">
            <ac:chgData name="#HARTANTO, TIMOTHY#" userId="1f5d2c32-837b-4725-9627-2a7e81e29e5e" providerId="ADAL" clId="{9B33A642-6973-41C6-AD3B-1449DFA2E4C2}" dt="2025-10-07T07:55:36.988" v="1941" actId="255"/>
            <ac:spMkLst>
              <pc:docMk/>
              <pc:sldMasterMk cId="0" sldId="2147483648"/>
              <pc:sldLayoutMk cId="0" sldId="2147483666"/>
              <ac:spMk id="2" creationId="{6A8A04EA-74F0-0450-77B6-7B6952D06D7B}"/>
            </ac:spMkLst>
          </pc:spChg>
        </pc:sldLayoutChg>
        <pc:sldLayoutChg chg="addSp delSp modSp mod">
          <pc:chgData name="#HARTANTO, TIMOTHY#" userId="1f5d2c32-837b-4725-9627-2a7e81e29e5e" providerId="ADAL" clId="{9B33A642-6973-41C6-AD3B-1449DFA2E4C2}" dt="2025-10-07T07:55:42.207" v="1942" actId="255"/>
          <pc:sldLayoutMkLst>
            <pc:docMk/>
            <pc:sldMasterMk cId="0" sldId="2147483648"/>
            <pc:sldLayoutMk cId="3104411882" sldId="2147483683"/>
          </pc:sldLayoutMkLst>
          <pc:spChg chg="add mod">
            <ac:chgData name="#HARTANTO, TIMOTHY#" userId="1f5d2c32-837b-4725-9627-2a7e81e29e5e" providerId="ADAL" clId="{9B33A642-6973-41C6-AD3B-1449DFA2E4C2}" dt="2025-10-07T07:55:42.207" v="1942" actId="255"/>
            <ac:spMkLst>
              <pc:docMk/>
              <pc:sldMasterMk cId="0" sldId="2147483648"/>
              <pc:sldLayoutMk cId="3104411882" sldId="2147483683"/>
              <ac:spMk id="2" creationId="{F7A7D468-32DB-FEFF-9758-3ADAFA861F8F}"/>
            </ac:spMkLst>
          </pc:spChg>
          <pc:spChg chg="del">
            <ac:chgData name="#HARTANTO, TIMOTHY#" userId="1f5d2c32-837b-4725-9627-2a7e81e29e5e" providerId="ADAL" clId="{9B33A642-6973-41C6-AD3B-1449DFA2E4C2}" dt="2025-10-07T07:54:00.030" v="1931" actId="478"/>
            <ac:spMkLst>
              <pc:docMk/>
              <pc:sldMasterMk cId="0" sldId="2147483648"/>
              <pc:sldLayoutMk cId="3104411882" sldId="2147483683"/>
              <ac:spMk id="14" creationId="{00000000-0000-0000-0000-000000000000}"/>
            </ac:spMkLst>
          </pc:spChg>
        </pc:sldLayoutChg>
      </pc:sldMasterChg>
      <pc:sldMasterChg chg="delSp modSp mod delSldLayout modSldLayout">
        <pc:chgData name="#HARTANTO, TIMOTHY#" userId="1f5d2c32-837b-4725-9627-2a7e81e29e5e" providerId="ADAL" clId="{9B33A642-6973-41C6-AD3B-1449DFA2E4C2}" dt="2025-10-07T07:56:49.299" v="1947" actId="207"/>
        <pc:sldMasterMkLst>
          <pc:docMk/>
          <pc:sldMasterMk cId="2467488268" sldId="2147483671"/>
        </pc:sldMasterMkLst>
        <pc:spChg chg="del">
          <ac:chgData name="#HARTANTO, TIMOTHY#" userId="1f5d2c32-837b-4725-9627-2a7e81e29e5e" providerId="ADAL" clId="{9B33A642-6973-41C6-AD3B-1449DFA2E4C2}" dt="2025-10-07T07:51:09.735" v="1905" actId="478"/>
          <ac:spMkLst>
            <pc:docMk/>
            <pc:sldMasterMk cId="2467488268" sldId="2147483671"/>
            <ac:spMk id="4" creationId="{ACAC33CC-6CEF-3511-D24E-6C58FEEAB2E5}"/>
          </ac:spMkLst>
        </pc:spChg>
        <pc:spChg chg="del">
          <ac:chgData name="#HARTANTO, TIMOTHY#" userId="1f5d2c32-837b-4725-9627-2a7e81e29e5e" providerId="ADAL" clId="{9B33A642-6973-41C6-AD3B-1449DFA2E4C2}" dt="2025-10-07T07:51:09.735" v="1905" actId="478"/>
          <ac:spMkLst>
            <pc:docMk/>
            <pc:sldMasterMk cId="2467488268" sldId="2147483671"/>
            <ac:spMk id="5" creationId="{1B777E1E-31EC-BBDC-C71A-10B2B1A86A19}"/>
          </ac:spMkLst>
        </pc:spChg>
        <pc:spChg chg="mod">
          <ac:chgData name="#HARTANTO, TIMOTHY#" userId="1f5d2c32-837b-4725-9627-2a7e81e29e5e" providerId="ADAL" clId="{9B33A642-6973-41C6-AD3B-1449DFA2E4C2}" dt="2025-10-07T07:56:49.299" v="1947" actId="207"/>
          <ac:spMkLst>
            <pc:docMk/>
            <pc:sldMasterMk cId="2467488268" sldId="2147483671"/>
            <ac:spMk id="6" creationId="{B9BF6F5E-8B73-1183-6B48-E8E2D6FBFEF5}"/>
          </ac:spMkLst>
        </pc:spChg>
        <pc:sldLayoutChg chg="modSp mod">
          <pc:chgData name="#HARTANTO, TIMOTHY#" userId="1f5d2c32-837b-4725-9627-2a7e81e29e5e" providerId="ADAL" clId="{9B33A642-6973-41C6-AD3B-1449DFA2E4C2}" dt="2025-10-07T07:52:18.928" v="1913" actId="1076"/>
          <pc:sldLayoutMkLst>
            <pc:docMk/>
            <pc:sldMasterMk cId="2467488268" sldId="2147483671"/>
            <pc:sldLayoutMk cId="2727732348" sldId="2147483672"/>
          </pc:sldLayoutMkLst>
          <pc:spChg chg="mod">
            <ac:chgData name="#HARTANTO, TIMOTHY#" userId="1f5d2c32-837b-4725-9627-2a7e81e29e5e" providerId="ADAL" clId="{9B33A642-6973-41C6-AD3B-1449DFA2E4C2}" dt="2025-10-07T07:52:18.928" v="1913" actId="1076"/>
            <ac:spMkLst>
              <pc:docMk/>
              <pc:sldMasterMk cId="2467488268" sldId="2147483671"/>
              <pc:sldLayoutMk cId="2727732348" sldId="2147483672"/>
              <ac:spMk id="6" creationId="{B66B0DED-481D-4DFA-796C-B23E99498E0E}"/>
            </ac:spMkLst>
          </pc:spChg>
        </pc:sldLayoutChg>
        <pc:sldLayoutChg chg="del">
          <pc:chgData name="#HARTANTO, TIMOTHY#" userId="1f5d2c32-837b-4725-9627-2a7e81e29e5e" providerId="ADAL" clId="{9B33A642-6973-41C6-AD3B-1449DFA2E4C2}" dt="2025-10-07T02:32:13.225" v="949" actId="2696"/>
          <pc:sldLayoutMkLst>
            <pc:docMk/>
            <pc:sldMasterMk cId="2467488268" sldId="2147483671"/>
            <pc:sldLayoutMk cId="412014079" sldId="2147483684"/>
          </pc:sldLayoutMkLst>
        </pc:sldLayoutChg>
      </pc:sldMasterChg>
    </pc:docChg>
  </pc:docChgLst>
  <pc:docChgLst>
    <pc:chgData name="#YOU, GEYUE#" userId="S::gyou003@e.ntu.edu.sg::96388a3c-244f-4465-a911-d10cfed2dfcf" providerId="AD" clId="Web-{2D279786-CD4E-EFF3-0935-0AC8EC6FF26B}"/>
    <pc:docChg chg="modSld">
      <pc:chgData name="#YOU, GEYUE#" userId="S::gyou003@e.ntu.edu.sg::96388a3c-244f-4465-a911-d10cfed2dfcf" providerId="AD" clId="Web-{2D279786-CD4E-EFF3-0935-0AC8EC6FF26B}" dt="2025-10-07T04:32:47.041" v="205" actId="20577"/>
      <pc:docMkLst>
        <pc:docMk/>
      </pc:docMkLst>
      <pc:sldChg chg="addSp delSp modSp">
        <pc:chgData name="#YOU, GEYUE#" userId="S::gyou003@e.ntu.edu.sg::96388a3c-244f-4465-a911-d10cfed2dfcf" providerId="AD" clId="Web-{2D279786-CD4E-EFF3-0935-0AC8EC6FF26B}" dt="2025-10-07T04:32:47.041" v="205" actId="20577"/>
        <pc:sldMkLst>
          <pc:docMk/>
          <pc:sldMk cId="493989862" sldId="320"/>
        </pc:sldMkLst>
        <pc:spChg chg="mod">
          <ac:chgData name="#YOU, GEYUE#" userId="S::gyou003@e.ntu.edu.sg::96388a3c-244f-4465-a911-d10cfed2dfcf" providerId="AD" clId="Web-{2D279786-CD4E-EFF3-0935-0AC8EC6FF26B}" dt="2025-10-07T04:26:17.632" v="62" actId="1076"/>
          <ac:spMkLst>
            <pc:docMk/>
            <pc:sldMk cId="493989862" sldId="320"/>
            <ac:spMk id="5" creationId="{ACD109C4-544A-7FA1-EC22-AFB69E1B4AB1}"/>
          </ac:spMkLst>
        </pc:spChg>
        <pc:spChg chg="add mod">
          <ac:chgData name="#YOU, GEYUE#" userId="S::gyou003@e.ntu.edu.sg::96388a3c-244f-4465-a911-d10cfed2dfcf" providerId="AD" clId="Web-{2D279786-CD4E-EFF3-0935-0AC8EC6FF26B}" dt="2025-10-07T04:21:44.346" v="3" actId="1076"/>
          <ac:spMkLst>
            <pc:docMk/>
            <pc:sldMk cId="493989862" sldId="320"/>
            <ac:spMk id="12" creationId="{5CDAE723-BFA8-9789-95A8-B233A8BE1D24}"/>
          </ac:spMkLst>
        </pc:spChg>
        <pc:spChg chg="add mod">
          <ac:chgData name="#YOU, GEYUE#" userId="S::gyou003@e.ntu.edu.sg::96388a3c-244f-4465-a911-d10cfed2dfcf" providerId="AD" clId="Web-{2D279786-CD4E-EFF3-0935-0AC8EC6FF26B}" dt="2025-10-07T04:32:47.041" v="205" actId="20577"/>
          <ac:spMkLst>
            <pc:docMk/>
            <pc:sldMk cId="493989862" sldId="320"/>
            <ac:spMk id="13" creationId="{0810B457-9156-8FD3-F5CB-42933EEE5C14}"/>
          </ac:spMkLst>
        </pc:spChg>
        <pc:spChg chg="add mod">
          <ac:chgData name="#YOU, GEYUE#" userId="S::gyou003@e.ntu.edu.sg::96388a3c-244f-4465-a911-d10cfed2dfcf" providerId="AD" clId="Web-{2D279786-CD4E-EFF3-0935-0AC8EC6FF26B}" dt="2025-10-07T04:26:55.180" v="73" actId="20577"/>
          <ac:spMkLst>
            <pc:docMk/>
            <pc:sldMk cId="493989862" sldId="320"/>
            <ac:spMk id="14" creationId="{D52457CC-A21D-CF9B-FC20-36E0ADB7A091}"/>
          </ac:spMkLst>
        </pc:spChg>
        <pc:spChg chg="add mod">
          <ac:chgData name="#YOU, GEYUE#" userId="S::gyou003@e.ntu.edu.sg::96388a3c-244f-4465-a911-d10cfed2dfcf" providerId="AD" clId="Web-{2D279786-CD4E-EFF3-0935-0AC8EC6FF26B}" dt="2025-10-07T04:31:45.525" v="173" actId="20577"/>
          <ac:spMkLst>
            <pc:docMk/>
            <pc:sldMk cId="493989862" sldId="320"/>
            <ac:spMk id="15" creationId="{8EEC57E3-E33F-2D93-5237-E2EE2D2EA8F9}"/>
          </ac:spMkLst>
        </pc:spChg>
        <pc:picChg chg="mod">
          <ac:chgData name="#YOU, GEYUE#" userId="S::gyou003@e.ntu.edu.sg::96388a3c-244f-4465-a911-d10cfed2dfcf" providerId="AD" clId="Web-{2D279786-CD4E-EFF3-0935-0AC8EC6FF26B}" dt="2025-10-07T04:26:17.632" v="63" actId="1076"/>
          <ac:picMkLst>
            <pc:docMk/>
            <pc:sldMk cId="493989862" sldId="320"/>
            <ac:picMk id="7" creationId="{2D71FE9A-3064-87C1-58D5-3326627E95E9}"/>
          </ac:picMkLst>
        </pc:picChg>
        <pc:picChg chg="mod">
          <ac:chgData name="#YOU, GEYUE#" userId="S::gyou003@e.ntu.edu.sg::96388a3c-244f-4465-a911-d10cfed2dfcf" providerId="AD" clId="Web-{2D279786-CD4E-EFF3-0935-0AC8EC6FF26B}" dt="2025-10-07T04:26:17.648" v="64" actId="1076"/>
          <ac:picMkLst>
            <pc:docMk/>
            <pc:sldMk cId="493989862" sldId="320"/>
            <ac:picMk id="8" creationId="{80EDE319-5A0E-299C-12A0-70CD4A93E145}"/>
          </ac:picMkLst>
        </pc:picChg>
        <pc:picChg chg="mod">
          <ac:chgData name="#YOU, GEYUE#" userId="S::gyou003@e.ntu.edu.sg::96388a3c-244f-4465-a911-d10cfed2dfcf" providerId="AD" clId="Web-{2D279786-CD4E-EFF3-0935-0AC8EC6FF26B}" dt="2025-10-07T04:26:17.664" v="65" actId="1076"/>
          <ac:picMkLst>
            <pc:docMk/>
            <pc:sldMk cId="493989862" sldId="320"/>
            <ac:picMk id="9" creationId="{9D85A4F3-905A-6739-9130-81C62F740901}"/>
          </ac:picMkLst>
        </pc:picChg>
        <pc:picChg chg="mod">
          <ac:chgData name="#YOU, GEYUE#" userId="S::gyou003@e.ntu.edu.sg::96388a3c-244f-4465-a911-d10cfed2dfcf" providerId="AD" clId="Web-{2D279786-CD4E-EFF3-0935-0AC8EC6FF26B}" dt="2025-10-07T04:26:17.664" v="66" actId="1076"/>
          <ac:picMkLst>
            <pc:docMk/>
            <pc:sldMk cId="493989862" sldId="320"/>
            <ac:picMk id="10" creationId="{722E08F0-BF83-4E37-741A-3A556066DE74}"/>
          </ac:picMkLst>
        </pc:picChg>
        <pc:picChg chg="del">
          <ac:chgData name="#YOU, GEYUE#" userId="S::gyou003@e.ntu.edu.sg::96388a3c-244f-4465-a911-d10cfed2dfcf" providerId="AD" clId="Web-{2D279786-CD4E-EFF3-0935-0AC8EC6FF26B}" dt="2025-10-07T04:12:02.219" v="0"/>
          <ac:picMkLst>
            <pc:docMk/>
            <pc:sldMk cId="493989862" sldId="320"/>
            <ac:picMk id="11" creationId="{C928EE0D-C5E8-DA49-5F18-D6DF986EF0E9}"/>
          </ac:picMkLst>
        </pc:picChg>
      </pc:sldChg>
    </pc:docChg>
  </pc:docChgLst>
  <pc:docChgLst>
    <pc:chgData name="#SEAH MING YANG#" userId="S::seah0248@e.ntu.edu.sg::8c6bd497-6def-48ba-bb79-49a2b7b77f4a" providerId="AD" clId="Web-{E5752ADB-26EC-D7A2-BE71-1BBE7CE6894A}"/>
    <pc:docChg chg="addSld delSld modSld sldOrd modSection">
      <pc:chgData name="#SEAH MING YANG#" userId="S::seah0248@e.ntu.edu.sg::8c6bd497-6def-48ba-bb79-49a2b7b77f4a" providerId="AD" clId="Web-{E5752ADB-26EC-D7A2-BE71-1BBE7CE6894A}" dt="2025-10-03T14:50:38.358" v="1393" actId="1076"/>
      <pc:docMkLst>
        <pc:docMk/>
      </pc:docMkLst>
      <pc:sldChg chg="modSp">
        <pc:chgData name="#SEAH MING YANG#" userId="S::seah0248@e.ntu.edu.sg::8c6bd497-6def-48ba-bb79-49a2b7b77f4a" providerId="AD" clId="Web-{E5752ADB-26EC-D7A2-BE71-1BBE7CE6894A}" dt="2025-10-03T14:50:38.358" v="1393" actId="1076"/>
        <pc:sldMkLst>
          <pc:docMk/>
          <pc:sldMk cId="1948094244" sldId="288"/>
        </pc:sldMkLst>
        <pc:spChg chg="mod">
          <ac:chgData name="#SEAH MING YANG#" userId="S::seah0248@e.ntu.edu.sg::8c6bd497-6def-48ba-bb79-49a2b7b77f4a" providerId="AD" clId="Web-{E5752ADB-26EC-D7A2-BE71-1BBE7CE6894A}" dt="2025-10-03T14:50:38.358" v="1393" actId="1076"/>
          <ac:spMkLst>
            <pc:docMk/>
            <pc:sldMk cId="1948094244" sldId="288"/>
            <ac:spMk id="35" creationId="{1B756B7D-9476-F615-3BD5-D476BC169F60}"/>
          </ac:spMkLst>
        </pc:spChg>
        <pc:spChg chg="mod">
          <ac:chgData name="#SEAH MING YANG#" userId="S::seah0248@e.ntu.edu.sg::8c6bd497-6def-48ba-bb79-49a2b7b77f4a" providerId="AD" clId="Web-{E5752ADB-26EC-D7A2-BE71-1BBE7CE6894A}" dt="2025-10-03T14:46:00.230" v="1261" actId="20577"/>
          <ac:spMkLst>
            <pc:docMk/>
            <pc:sldMk cId="1948094244" sldId="288"/>
            <ac:spMk id="36" creationId="{C58EDA94-94CB-94D4-1C3D-F3C1BC45B51E}"/>
          </ac:spMkLst>
        </pc:spChg>
      </pc:sldChg>
      <pc:sldChg chg="addSp delSp modSp">
        <pc:chgData name="#SEAH MING YANG#" userId="S::seah0248@e.ntu.edu.sg::8c6bd497-6def-48ba-bb79-49a2b7b77f4a" providerId="AD" clId="Web-{E5752ADB-26EC-D7A2-BE71-1BBE7CE6894A}" dt="2025-10-03T14:18:11.639" v="1019"/>
        <pc:sldMkLst>
          <pc:docMk/>
          <pc:sldMk cId="1520811697" sldId="290"/>
        </pc:sldMkLst>
      </pc:sldChg>
      <pc:sldChg chg="modSp">
        <pc:chgData name="#SEAH MING YANG#" userId="S::seah0248@e.ntu.edu.sg::8c6bd497-6def-48ba-bb79-49a2b7b77f4a" providerId="AD" clId="Web-{E5752ADB-26EC-D7A2-BE71-1BBE7CE6894A}" dt="2025-10-03T13:11:10.986" v="161" actId="20577"/>
        <pc:sldMkLst>
          <pc:docMk/>
          <pc:sldMk cId="80176848" sldId="292"/>
        </pc:sldMkLst>
        <pc:spChg chg="mod">
          <ac:chgData name="#SEAH MING YANG#" userId="S::seah0248@e.ntu.edu.sg::8c6bd497-6def-48ba-bb79-49a2b7b77f4a" providerId="AD" clId="Web-{E5752ADB-26EC-D7A2-BE71-1BBE7CE6894A}" dt="2025-10-03T13:11:10.986" v="161" actId="20577"/>
          <ac:spMkLst>
            <pc:docMk/>
            <pc:sldMk cId="80176848" sldId="292"/>
            <ac:spMk id="26" creationId="{AA714F12-0C99-9D07-5019-9632AA315FB8}"/>
          </ac:spMkLst>
        </pc:spChg>
        <pc:picChg chg="mod">
          <ac:chgData name="#SEAH MING YANG#" userId="S::seah0248@e.ntu.edu.sg::8c6bd497-6def-48ba-bb79-49a2b7b77f4a" providerId="AD" clId="Web-{E5752ADB-26EC-D7A2-BE71-1BBE7CE6894A}" dt="2025-10-03T13:08:06.986" v="148" actId="1076"/>
          <ac:picMkLst>
            <pc:docMk/>
            <pc:sldMk cId="80176848" sldId="292"/>
            <ac:picMk id="32" creationId="{D9FCD044-80C9-A4F4-988F-5FDAAE1FC7C8}"/>
          </ac:picMkLst>
        </pc:picChg>
      </pc:sldChg>
      <pc:sldChg chg="addSp modSp">
        <pc:chgData name="#SEAH MING YANG#" userId="S::seah0248@e.ntu.edu.sg::8c6bd497-6def-48ba-bb79-49a2b7b77f4a" providerId="AD" clId="Web-{E5752ADB-26EC-D7A2-BE71-1BBE7CE6894A}" dt="2025-10-03T13:13:51.838" v="176" actId="1076"/>
        <pc:sldMkLst>
          <pc:docMk/>
          <pc:sldMk cId="4069764484" sldId="294"/>
        </pc:sldMkLst>
        <pc:spChg chg="add mod">
          <ac:chgData name="#SEAH MING YANG#" userId="S::seah0248@e.ntu.edu.sg::8c6bd497-6def-48ba-bb79-49a2b7b77f4a" providerId="AD" clId="Web-{E5752ADB-26EC-D7A2-BE71-1BBE7CE6894A}" dt="2025-10-03T13:13:19.322" v="171" actId="1076"/>
          <ac:spMkLst>
            <pc:docMk/>
            <pc:sldMk cId="4069764484" sldId="294"/>
            <ac:spMk id="2" creationId="{37718A39-AD46-D47C-38BE-108C628D3181}"/>
          </ac:spMkLst>
        </pc:spChg>
        <pc:spChg chg="add mod">
          <ac:chgData name="#SEAH MING YANG#" userId="S::seah0248@e.ntu.edu.sg::8c6bd497-6def-48ba-bb79-49a2b7b77f4a" providerId="AD" clId="Web-{E5752ADB-26EC-D7A2-BE71-1BBE7CE6894A}" dt="2025-10-03T13:13:51.838" v="176" actId="1076"/>
          <ac:spMkLst>
            <pc:docMk/>
            <pc:sldMk cId="4069764484" sldId="294"/>
            <ac:spMk id="3" creationId="{699D6D5C-367C-D7B2-2C4C-303DFB580B01}"/>
          </ac:spMkLst>
        </pc:spChg>
      </pc:sldChg>
      <pc:sldChg chg="addSp delSp modSp">
        <pc:chgData name="#SEAH MING YANG#" userId="S::seah0248@e.ntu.edu.sg::8c6bd497-6def-48ba-bb79-49a2b7b77f4a" providerId="AD" clId="Web-{E5752ADB-26EC-D7A2-BE71-1BBE7CE6894A}" dt="2025-10-03T13:22:04.132" v="242" actId="1076"/>
        <pc:sldMkLst>
          <pc:docMk/>
          <pc:sldMk cId="2862744777" sldId="295"/>
        </pc:sldMkLst>
        <pc:spChg chg="add mod">
          <ac:chgData name="#SEAH MING YANG#" userId="S::seah0248@e.ntu.edu.sg::8c6bd497-6def-48ba-bb79-49a2b7b77f4a" providerId="AD" clId="Web-{E5752ADB-26EC-D7A2-BE71-1BBE7CE6894A}" dt="2025-10-03T13:22:01.570" v="241" actId="1076"/>
          <ac:spMkLst>
            <pc:docMk/>
            <pc:sldMk cId="2862744777" sldId="295"/>
            <ac:spMk id="2" creationId="{8A115615-CB1E-BE1B-38B6-B29F97F8DA4F}"/>
          </ac:spMkLst>
        </pc:spChg>
        <pc:spChg chg="add mod">
          <ac:chgData name="#SEAH MING YANG#" userId="S::seah0248@e.ntu.edu.sg::8c6bd497-6def-48ba-bb79-49a2b7b77f4a" providerId="AD" clId="Web-{E5752ADB-26EC-D7A2-BE71-1BBE7CE6894A}" dt="2025-10-03T13:20:55.361" v="234" actId="1076"/>
          <ac:spMkLst>
            <pc:docMk/>
            <pc:sldMk cId="2862744777" sldId="295"/>
            <ac:spMk id="6" creationId="{0499EE38-5FDA-A560-4208-4BC27B3A698E}"/>
          </ac:spMkLst>
        </pc:spChg>
        <pc:spChg chg="add mod">
          <ac:chgData name="#SEAH MING YANG#" userId="S::seah0248@e.ntu.edu.sg::8c6bd497-6def-48ba-bb79-49a2b7b77f4a" providerId="AD" clId="Web-{E5752ADB-26EC-D7A2-BE71-1BBE7CE6894A}" dt="2025-10-03T13:21:55.366" v="240" actId="1076"/>
          <ac:spMkLst>
            <pc:docMk/>
            <pc:sldMk cId="2862744777" sldId="295"/>
            <ac:spMk id="9" creationId="{113A6D3E-33AB-EA93-8E3D-9584B4A08179}"/>
          </ac:spMkLst>
        </pc:spChg>
        <pc:spChg chg="add mod">
          <ac:chgData name="#SEAH MING YANG#" userId="S::seah0248@e.ntu.edu.sg::8c6bd497-6def-48ba-bb79-49a2b7b77f4a" providerId="AD" clId="Web-{E5752ADB-26EC-D7A2-BE71-1BBE7CE6894A}" dt="2025-10-03T13:22:04.132" v="242" actId="1076"/>
          <ac:spMkLst>
            <pc:docMk/>
            <pc:sldMk cId="2862744777" sldId="295"/>
            <ac:spMk id="11" creationId="{50B961FB-0EE3-98DE-1C9A-870B6865773E}"/>
          </ac:spMkLst>
        </pc:spChg>
        <pc:picChg chg="mod">
          <ac:chgData name="#SEAH MING YANG#" userId="S::seah0248@e.ntu.edu.sg::8c6bd497-6def-48ba-bb79-49a2b7b77f4a" providerId="AD" clId="Web-{E5752ADB-26EC-D7A2-BE71-1BBE7CE6894A}" dt="2025-10-03T13:14:55.917" v="177" actId="1076"/>
          <ac:picMkLst>
            <pc:docMk/>
            <pc:sldMk cId="2862744777" sldId="295"/>
            <ac:picMk id="3" creationId="{357AD535-FBAB-6E70-FE6D-191579099A7C}"/>
          </ac:picMkLst>
        </pc:picChg>
      </pc:sldChg>
      <pc:sldChg chg="addSp modSp">
        <pc:chgData name="#SEAH MING YANG#" userId="S::seah0248@e.ntu.edu.sg::8c6bd497-6def-48ba-bb79-49a2b7b77f4a" providerId="AD" clId="Web-{E5752ADB-26EC-D7A2-BE71-1BBE7CE6894A}" dt="2025-10-03T13:25:57.770" v="270" actId="1076"/>
        <pc:sldMkLst>
          <pc:docMk/>
          <pc:sldMk cId="3780172054" sldId="299"/>
        </pc:sldMkLst>
        <pc:spChg chg="add">
          <ac:chgData name="#SEAH MING YANG#" userId="S::seah0248@e.ntu.edu.sg::8c6bd497-6def-48ba-bb79-49a2b7b77f4a" providerId="AD" clId="Web-{E5752ADB-26EC-D7A2-BE71-1BBE7CE6894A}" dt="2025-10-03T13:25:20.784" v="247"/>
          <ac:spMkLst>
            <pc:docMk/>
            <pc:sldMk cId="3780172054" sldId="299"/>
            <ac:spMk id="4" creationId="{A8262F97-9FCC-E1A4-7AB3-DD66C15B67A1}"/>
          </ac:spMkLst>
        </pc:spChg>
        <pc:spChg chg="add mod">
          <ac:chgData name="#SEAH MING YANG#" userId="S::seah0248@e.ntu.edu.sg::8c6bd497-6def-48ba-bb79-49a2b7b77f4a" providerId="AD" clId="Web-{E5752ADB-26EC-D7A2-BE71-1BBE7CE6894A}" dt="2025-10-03T13:25:24.846" v="249" actId="1076"/>
          <ac:spMkLst>
            <pc:docMk/>
            <pc:sldMk cId="3780172054" sldId="299"/>
            <ac:spMk id="7" creationId="{CD68B1F1-35AF-6D52-C277-F36FEBC64715}"/>
          </ac:spMkLst>
        </pc:spChg>
        <pc:spChg chg="add mod">
          <ac:chgData name="#SEAH MING YANG#" userId="S::seah0248@e.ntu.edu.sg::8c6bd497-6def-48ba-bb79-49a2b7b77f4a" providerId="AD" clId="Web-{E5752ADB-26EC-D7A2-BE71-1BBE7CE6894A}" dt="2025-10-03T13:25:53.785" v="269" actId="1076"/>
          <ac:spMkLst>
            <pc:docMk/>
            <pc:sldMk cId="3780172054" sldId="299"/>
            <ac:spMk id="9" creationId="{7F7F26DE-FFD4-098C-5389-49DB4A4781DD}"/>
          </ac:spMkLst>
        </pc:spChg>
        <pc:spChg chg="add mod">
          <ac:chgData name="#SEAH MING YANG#" userId="S::seah0248@e.ntu.edu.sg::8c6bd497-6def-48ba-bb79-49a2b7b77f4a" providerId="AD" clId="Web-{E5752ADB-26EC-D7A2-BE71-1BBE7CE6894A}" dt="2025-10-03T13:25:57.770" v="270" actId="1076"/>
          <ac:spMkLst>
            <pc:docMk/>
            <pc:sldMk cId="3780172054" sldId="299"/>
            <ac:spMk id="11" creationId="{DAD0CEEC-072C-65F0-9BAE-CD37500BAFB4}"/>
          </ac:spMkLst>
        </pc:spChg>
        <pc:picChg chg="mod">
          <ac:chgData name="#SEAH MING YANG#" userId="S::seah0248@e.ntu.edu.sg::8c6bd497-6def-48ba-bb79-49a2b7b77f4a" providerId="AD" clId="Web-{E5752ADB-26EC-D7A2-BE71-1BBE7CE6894A}" dt="2025-10-03T13:25:12.424" v="246" actId="1076"/>
          <ac:picMkLst>
            <pc:docMk/>
            <pc:sldMk cId="3780172054" sldId="299"/>
            <ac:picMk id="2" creationId="{1D6B57A4-F0DC-63B3-298D-FB1206D3012B}"/>
          </ac:picMkLst>
        </pc:picChg>
      </pc:sldChg>
      <pc:sldChg chg="addSp delSp modSp mod ord setBg">
        <pc:chgData name="#SEAH MING YANG#" userId="S::seah0248@e.ntu.edu.sg::8c6bd497-6def-48ba-bb79-49a2b7b77f4a" providerId="AD" clId="Web-{E5752ADB-26EC-D7A2-BE71-1BBE7CE6894A}" dt="2025-10-03T14:02:55.607" v="717" actId="1076"/>
        <pc:sldMkLst>
          <pc:docMk/>
          <pc:sldMk cId="3482692245" sldId="300"/>
        </pc:sldMkLst>
        <pc:spChg chg="add mod">
          <ac:chgData name="#SEAH MING YANG#" userId="S::seah0248@e.ntu.edu.sg::8c6bd497-6def-48ba-bb79-49a2b7b77f4a" providerId="AD" clId="Web-{E5752ADB-26EC-D7A2-BE71-1BBE7CE6894A}" dt="2025-10-03T13:55:57.463" v="650" actId="20577"/>
          <ac:spMkLst>
            <pc:docMk/>
            <pc:sldMk cId="3482692245" sldId="300"/>
            <ac:spMk id="4" creationId="{5EEEE99A-49AC-3E68-B62E-93397A7A390D}"/>
          </ac:spMkLst>
        </pc:spChg>
        <pc:spChg chg="add">
          <ac:chgData name="#SEAH MING YANG#" userId="S::seah0248@e.ntu.edu.sg::8c6bd497-6def-48ba-bb79-49a2b7b77f4a" providerId="AD" clId="Web-{E5752ADB-26EC-D7A2-BE71-1BBE7CE6894A}" dt="2025-10-03T12:48:22.335" v="1"/>
          <ac:spMkLst>
            <pc:docMk/>
            <pc:sldMk cId="3482692245" sldId="300"/>
            <ac:spMk id="10" creationId="{53F29798-D584-4792-9B62-3F5F5C36D619}"/>
          </ac:spMkLst>
        </pc:spChg>
        <pc:spChg chg="add mod">
          <ac:chgData name="#SEAH MING YANG#" userId="S::seah0248@e.ntu.edu.sg::8c6bd497-6def-48ba-bb79-49a2b7b77f4a" providerId="AD" clId="Web-{E5752ADB-26EC-D7A2-BE71-1BBE7CE6894A}" dt="2025-10-03T14:02:55.607" v="717" actId="1076"/>
          <ac:spMkLst>
            <pc:docMk/>
            <pc:sldMk cId="3482692245" sldId="300"/>
            <ac:spMk id="12" creationId="{F9F3D50F-1683-6433-4C70-6C5773DE241F}"/>
          </ac:spMkLst>
        </pc:spChg>
        <pc:spChg chg="add mod">
          <ac:chgData name="#SEAH MING YANG#" userId="S::seah0248@e.ntu.edu.sg::8c6bd497-6def-48ba-bb79-49a2b7b77f4a" providerId="AD" clId="Web-{E5752ADB-26EC-D7A2-BE71-1BBE7CE6894A}" dt="2025-10-03T13:58:00.050" v="665" actId="1076"/>
          <ac:spMkLst>
            <pc:docMk/>
            <pc:sldMk cId="3482692245" sldId="300"/>
            <ac:spMk id="13" creationId="{6B9E140A-E9B8-6D55-AF9E-86C215405003}"/>
          </ac:spMkLst>
        </pc:spChg>
        <pc:spChg chg="add mod">
          <ac:chgData name="#SEAH MING YANG#" userId="S::seah0248@e.ntu.edu.sg::8c6bd497-6def-48ba-bb79-49a2b7b77f4a" providerId="AD" clId="Web-{E5752ADB-26EC-D7A2-BE71-1BBE7CE6894A}" dt="2025-10-03T14:02:27.779" v="692" actId="1076"/>
          <ac:spMkLst>
            <pc:docMk/>
            <pc:sldMk cId="3482692245" sldId="300"/>
            <ac:spMk id="16" creationId="{0F5CD617-DE79-A07D-A897-2CE87B71FB1B}"/>
          </ac:spMkLst>
        </pc:spChg>
        <pc:spChg chg="add mod">
          <ac:chgData name="#SEAH MING YANG#" userId="S::seah0248@e.ntu.edu.sg::8c6bd497-6def-48ba-bb79-49a2b7b77f4a" providerId="AD" clId="Web-{E5752ADB-26EC-D7A2-BE71-1BBE7CE6894A}" dt="2025-10-03T14:02:53.373" v="716" actId="1076"/>
          <ac:spMkLst>
            <pc:docMk/>
            <pc:sldMk cId="3482692245" sldId="300"/>
            <ac:spMk id="17" creationId="{3BD3DFF0-7D0F-53E0-33CE-E5F51F8E5C2D}"/>
          </ac:spMkLst>
        </pc:spChg>
        <pc:picChg chg="add mod">
          <ac:chgData name="#SEAH MING YANG#" userId="S::seah0248@e.ntu.edu.sg::8c6bd497-6def-48ba-bb79-49a2b7b77f4a" providerId="AD" clId="Web-{E5752ADB-26EC-D7A2-BE71-1BBE7CE6894A}" dt="2025-10-03T13:56:05.698" v="652" actId="1076"/>
          <ac:picMkLst>
            <pc:docMk/>
            <pc:sldMk cId="3482692245" sldId="300"/>
            <ac:picMk id="2" creationId="{0FF54F9D-63FF-5DAD-FEF2-F04B81651016}"/>
          </ac:picMkLst>
        </pc:picChg>
        <pc:picChg chg="add mod">
          <ac:chgData name="#SEAH MING YANG#" userId="S::seah0248@e.ntu.edu.sg::8c6bd497-6def-48ba-bb79-49a2b7b77f4a" providerId="AD" clId="Web-{E5752ADB-26EC-D7A2-BE71-1BBE7CE6894A}" dt="2025-10-03T13:56:36.013" v="656" actId="1076"/>
          <ac:picMkLst>
            <pc:docMk/>
            <pc:sldMk cId="3482692245" sldId="300"/>
            <ac:picMk id="7" creationId="{597A7875-6751-56A0-9252-82A21238FA1B}"/>
          </ac:picMkLst>
        </pc:picChg>
      </pc:sldChg>
      <pc:sldChg chg="addSp modSp">
        <pc:chgData name="#SEAH MING YANG#" userId="S::seah0248@e.ntu.edu.sg::8c6bd497-6def-48ba-bb79-49a2b7b77f4a" providerId="AD" clId="Web-{E5752ADB-26EC-D7A2-BE71-1BBE7CE6894A}" dt="2025-10-03T13:33:48.263" v="388" actId="1076"/>
        <pc:sldMkLst>
          <pc:docMk/>
          <pc:sldMk cId="3572036305" sldId="301"/>
        </pc:sldMkLst>
        <pc:spChg chg="add mod">
          <ac:chgData name="#SEAH MING YANG#" userId="S::seah0248@e.ntu.edu.sg::8c6bd497-6def-48ba-bb79-49a2b7b77f4a" providerId="AD" clId="Web-{E5752ADB-26EC-D7A2-BE71-1BBE7CE6894A}" dt="2025-10-03T13:33:48.263" v="388" actId="1076"/>
          <ac:spMkLst>
            <pc:docMk/>
            <pc:sldMk cId="3572036305" sldId="301"/>
            <ac:spMk id="3" creationId="{959217D9-3961-6C11-B1D4-FA10F43EDA88}"/>
          </ac:spMkLst>
        </pc:spChg>
        <pc:picChg chg="mod">
          <ac:chgData name="#SEAH MING YANG#" userId="S::seah0248@e.ntu.edu.sg::8c6bd497-6def-48ba-bb79-49a2b7b77f4a" providerId="AD" clId="Web-{E5752ADB-26EC-D7A2-BE71-1BBE7CE6894A}" dt="2025-10-03T13:26:39.068" v="275" actId="14100"/>
          <ac:picMkLst>
            <pc:docMk/>
            <pc:sldMk cId="3572036305" sldId="301"/>
            <ac:picMk id="2" creationId="{62C7C6FA-89A7-CCF7-F235-1009B5BD5D34}"/>
          </ac:picMkLst>
        </pc:picChg>
      </pc:sldChg>
      <pc:sldChg chg="addSp modSp ord">
        <pc:chgData name="#SEAH MING YANG#" userId="S::seah0248@e.ntu.edu.sg::8c6bd497-6def-48ba-bb79-49a2b7b77f4a" providerId="AD" clId="Web-{E5752ADB-26EC-D7A2-BE71-1BBE7CE6894A}" dt="2025-10-03T13:48:40.608" v="559" actId="20577"/>
        <pc:sldMkLst>
          <pc:docMk/>
          <pc:sldMk cId="3943185488" sldId="302"/>
        </pc:sldMkLst>
        <pc:spChg chg="add mod">
          <ac:chgData name="#SEAH MING YANG#" userId="S::seah0248@e.ntu.edu.sg::8c6bd497-6def-48ba-bb79-49a2b7b77f4a" providerId="AD" clId="Web-{E5752ADB-26EC-D7A2-BE71-1BBE7CE6894A}" dt="2025-10-03T13:48:40.608" v="559" actId="20577"/>
          <ac:spMkLst>
            <pc:docMk/>
            <pc:sldMk cId="3943185488" sldId="302"/>
            <ac:spMk id="4" creationId="{7114ABA8-22AD-7C71-159A-07E62683C301}"/>
          </ac:spMkLst>
        </pc:spChg>
        <pc:picChg chg="mod">
          <ac:chgData name="#SEAH MING YANG#" userId="S::seah0248@e.ntu.edu.sg::8c6bd497-6def-48ba-bb79-49a2b7b77f4a" providerId="AD" clId="Web-{E5752ADB-26EC-D7A2-BE71-1BBE7CE6894A}" dt="2025-10-03T13:43:07.038" v="449" actId="14100"/>
          <ac:picMkLst>
            <pc:docMk/>
            <pc:sldMk cId="3943185488" sldId="302"/>
            <ac:picMk id="3" creationId="{A9BB4C76-529C-52DC-48C2-8C60500D88CB}"/>
          </ac:picMkLst>
        </pc:picChg>
      </pc:sldChg>
      <pc:sldChg chg="addSp delSp modSp add replId">
        <pc:chgData name="#SEAH MING YANG#" userId="S::seah0248@e.ntu.edu.sg::8c6bd497-6def-48ba-bb79-49a2b7b77f4a" providerId="AD" clId="Web-{E5752ADB-26EC-D7A2-BE71-1BBE7CE6894A}" dt="2025-10-03T13:52:14.470" v="624" actId="20577"/>
        <pc:sldMkLst>
          <pc:docMk/>
          <pc:sldMk cId="1061746541" sldId="308"/>
        </pc:sldMkLst>
        <pc:spChg chg="add mod">
          <ac:chgData name="#SEAH MING YANG#" userId="S::seah0248@e.ntu.edu.sg::8c6bd497-6def-48ba-bb79-49a2b7b77f4a" providerId="AD" clId="Web-{E5752ADB-26EC-D7A2-BE71-1BBE7CE6894A}" dt="2025-10-03T13:04:04.418" v="67" actId="20577"/>
          <ac:spMkLst>
            <pc:docMk/>
            <pc:sldMk cId="1061746541" sldId="308"/>
            <ac:spMk id="6" creationId="{B65E874E-B507-4A9B-086B-BEC6E1DDA0C7}"/>
          </ac:spMkLst>
        </pc:spChg>
        <pc:spChg chg="add mod">
          <ac:chgData name="#SEAH MING YANG#" userId="S::seah0248@e.ntu.edu.sg::8c6bd497-6def-48ba-bb79-49a2b7b77f4a" providerId="AD" clId="Web-{E5752ADB-26EC-D7A2-BE71-1BBE7CE6894A}" dt="2025-10-03T13:52:14.470" v="624" actId="20577"/>
          <ac:spMkLst>
            <pc:docMk/>
            <pc:sldMk cId="1061746541" sldId="308"/>
            <ac:spMk id="8" creationId="{98EFDA22-B5B0-C2B6-852D-471CB999365D}"/>
          </ac:spMkLst>
        </pc:spChg>
        <pc:picChg chg="add mod">
          <ac:chgData name="#SEAH MING YANG#" userId="S::seah0248@e.ntu.edu.sg::8c6bd497-6def-48ba-bb79-49a2b7b77f4a" providerId="AD" clId="Web-{E5752ADB-26EC-D7A2-BE71-1BBE7CE6894A}" dt="2025-10-03T13:50:29.609" v="564" actId="14100"/>
          <ac:picMkLst>
            <pc:docMk/>
            <pc:sldMk cId="1061746541" sldId="308"/>
            <ac:picMk id="3" creationId="{1168F276-A395-57EE-2ACF-58105AD5D350}"/>
          </ac:picMkLst>
        </pc:picChg>
      </pc:sldChg>
      <pc:sldChg chg="addSp delSp modSp add ord replId">
        <pc:chgData name="#SEAH MING YANG#" userId="S::seah0248@e.ntu.edu.sg::8c6bd497-6def-48ba-bb79-49a2b7b77f4a" providerId="AD" clId="Web-{E5752ADB-26EC-D7A2-BE71-1BBE7CE6894A}" dt="2025-10-03T13:41:49.831" v="447" actId="1076"/>
        <pc:sldMkLst>
          <pc:docMk/>
          <pc:sldMk cId="415458595" sldId="310"/>
        </pc:sldMkLst>
        <pc:spChg chg="add mod">
          <ac:chgData name="#SEAH MING YANG#" userId="S::seah0248@e.ntu.edu.sg::8c6bd497-6def-48ba-bb79-49a2b7b77f4a" providerId="AD" clId="Web-{E5752ADB-26EC-D7A2-BE71-1BBE7CE6894A}" dt="2025-10-03T13:03:07.991" v="51" actId="20577"/>
          <ac:spMkLst>
            <pc:docMk/>
            <pc:sldMk cId="415458595" sldId="310"/>
            <ac:spMk id="6" creationId="{94C27DE0-8416-3A3F-2444-BF6EB3509A34}"/>
          </ac:spMkLst>
        </pc:spChg>
        <pc:spChg chg="add mod">
          <ac:chgData name="#SEAH MING YANG#" userId="S::seah0248@e.ntu.edu.sg::8c6bd497-6def-48ba-bb79-49a2b7b77f4a" providerId="AD" clId="Web-{E5752ADB-26EC-D7A2-BE71-1BBE7CE6894A}" dt="2025-10-03T13:41:49.831" v="447" actId="1076"/>
          <ac:spMkLst>
            <pc:docMk/>
            <pc:sldMk cId="415458595" sldId="310"/>
            <ac:spMk id="8" creationId="{CEDD7F3E-7C6F-5113-E4A6-9522DCBA87DE}"/>
          </ac:spMkLst>
        </pc:spChg>
        <pc:picChg chg="add mod">
          <ac:chgData name="#SEAH MING YANG#" userId="S::seah0248@e.ntu.edu.sg::8c6bd497-6def-48ba-bb79-49a2b7b77f4a" providerId="AD" clId="Web-{E5752ADB-26EC-D7A2-BE71-1BBE7CE6894A}" dt="2025-10-03T13:38:15.661" v="392"/>
          <ac:picMkLst>
            <pc:docMk/>
            <pc:sldMk cId="415458595" sldId="310"/>
            <ac:picMk id="2" creationId="{7668160E-A382-02EB-8843-4F0394FEDFBE}"/>
          </ac:picMkLst>
        </pc:picChg>
      </pc:sldChg>
      <pc:sldChg chg="addSp modSp">
        <pc:chgData name="#SEAH MING YANG#" userId="S::seah0248@e.ntu.edu.sg::8c6bd497-6def-48ba-bb79-49a2b7b77f4a" providerId="AD" clId="Web-{E5752ADB-26EC-D7A2-BE71-1BBE7CE6894A}" dt="2025-10-03T14:15:29.304" v="988" actId="20577"/>
        <pc:sldMkLst>
          <pc:docMk/>
          <pc:sldMk cId="778467436" sldId="312"/>
        </pc:sldMkLst>
        <pc:spChg chg="add mod">
          <ac:chgData name="#SEAH MING YANG#" userId="S::seah0248@e.ntu.edu.sg::8c6bd497-6def-48ba-bb79-49a2b7b77f4a" providerId="AD" clId="Web-{E5752ADB-26EC-D7A2-BE71-1BBE7CE6894A}" dt="2025-10-03T14:15:29.304" v="988" actId="20577"/>
          <ac:spMkLst>
            <pc:docMk/>
            <pc:sldMk cId="778467436" sldId="312"/>
            <ac:spMk id="3" creationId="{775ADE78-7A69-EC52-F715-0835EC4E24C6}"/>
          </ac:spMkLst>
        </pc:spChg>
      </pc:sldChg>
      <pc:sldChg chg="addSp delSp modSp add ord replId">
        <pc:chgData name="#SEAH MING YANG#" userId="S::seah0248@e.ntu.edu.sg::8c6bd497-6def-48ba-bb79-49a2b7b77f4a" providerId="AD" clId="Web-{E5752ADB-26EC-D7A2-BE71-1BBE7CE6894A}" dt="2025-10-03T14:39:00.880" v="1234" actId="20577"/>
        <pc:sldMkLst>
          <pc:docMk/>
          <pc:sldMk cId="3268789067" sldId="316"/>
        </pc:sldMkLst>
        <pc:spChg chg="mod">
          <ac:chgData name="#SEAH MING YANG#" userId="S::seah0248@e.ntu.edu.sg::8c6bd497-6def-48ba-bb79-49a2b7b77f4a" providerId="AD" clId="Web-{E5752ADB-26EC-D7A2-BE71-1BBE7CE6894A}" dt="2025-10-03T14:31:00.332" v="1066" actId="1076"/>
          <ac:spMkLst>
            <pc:docMk/>
            <pc:sldMk cId="3268789067" sldId="316"/>
            <ac:spMk id="3" creationId="{2EF03EA2-150F-889E-0BF5-440C5F7B6356}"/>
          </ac:spMkLst>
        </pc:spChg>
        <pc:spChg chg="mod">
          <ac:chgData name="#SEAH MING YANG#" userId="S::seah0248@e.ntu.edu.sg::8c6bd497-6def-48ba-bb79-49a2b7b77f4a" providerId="AD" clId="Web-{E5752ADB-26EC-D7A2-BE71-1BBE7CE6894A}" dt="2025-10-03T14:28:10.805" v="1034" actId="14100"/>
          <ac:spMkLst>
            <pc:docMk/>
            <pc:sldMk cId="3268789067" sldId="316"/>
            <ac:spMk id="5" creationId="{B13F6276-86AE-AAFD-0A3F-9F42FF24834F}"/>
          </ac:spMkLst>
        </pc:spChg>
        <pc:spChg chg="add mod">
          <ac:chgData name="#SEAH MING YANG#" userId="S::seah0248@e.ntu.edu.sg::8c6bd497-6def-48ba-bb79-49a2b7b77f4a" providerId="AD" clId="Web-{E5752ADB-26EC-D7A2-BE71-1BBE7CE6894A}" dt="2025-10-03T14:35:32.532" v="1183" actId="1076"/>
          <ac:spMkLst>
            <pc:docMk/>
            <pc:sldMk cId="3268789067" sldId="316"/>
            <ac:spMk id="7" creationId="{80F46FAC-A69A-899A-25C5-AFEEED6B23C8}"/>
          </ac:spMkLst>
        </pc:spChg>
        <pc:spChg chg="mod">
          <ac:chgData name="#SEAH MING YANG#" userId="S::seah0248@e.ntu.edu.sg::8c6bd497-6def-48ba-bb79-49a2b7b77f4a" providerId="AD" clId="Web-{E5752ADB-26EC-D7A2-BE71-1BBE7CE6894A}" dt="2025-10-03T14:31:19.052" v="1070" actId="20577"/>
          <ac:spMkLst>
            <pc:docMk/>
            <pc:sldMk cId="3268789067" sldId="316"/>
            <ac:spMk id="15" creationId="{F619F5C4-F139-6985-0483-8A437383257D}"/>
          </ac:spMkLst>
        </pc:spChg>
        <pc:spChg chg="mod">
          <ac:chgData name="#SEAH MING YANG#" userId="S::seah0248@e.ntu.edu.sg::8c6bd497-6def-48ba-bb79-49a2b7b77f4a" providerId="AD" clId="Web-{E5752ADB-26EC-D7A2-BE71-1BBE7CE6894A}" dt="2025-10-03T14:34:35.202" v="1152" actId="20577"/>
          <ac:spMkLst>
            <pc:docMk/>
            <pc:sldMk cId="3268789067" sldId="316"/>
            <ac:spMk id="19" creationId="{21C68C94-27E3-3C26-221A-96052243BE1C}"/>
          </ac:spMkLst>
        </pc:spChg>
        <pc:spChg chg="mod">
          <ac:chgData name="#SEAH MING YANG#" userId="S::seah0248@e.ntu.edu.sg::8c6bd497-6def-48ba-bb79-49a2b7b77f4a" providerId="AD" clId="Web-{E5752ADB-26EC-D7A2-BE71-1BBE7CE6894A}" dt="2025-10-03T14:32:49.120" v="1132" actId="20577"/>
          <ac:spMkLst>
            <pc:docMk/>
            <pc:sldMk cId="3268789067" sldId="316"/>
            <ac:spMk id="20" creationId="{D5B96C6F-7BD9-5317-13EA-52D55893D9D7}"/>
          </ac:spMkLst>
        </pc:spChg>
        <pc:spChg chg="mod">
          <ac:chgData name="#SEAH MING YANG#" userId="S::seah0248@e.ntu.edu.sg::8c6bd497-6def-48ba-bb79-49a2b7b77f4a" providerId="AD" clId="Web-{E5752ADB-26EC-D7A2-BE71-1BBE7CE6894A}" dt="2025-10-03T14:37:15.581" v="1217" actId="1076"/>
          <ac:spMkLst>
            <pc:docMk/>
            <pc:sldMk cId="3268789067" sldId="316"/>
            <ac:spMk id="21" creationId="{86526B74-56CA-99BA-AA3E-4748107A549D}"/>
          </ac:spMkLst>
        </pc:spChg>
        <pc:spChg chg="mod">
          <ac:chgData name="#SEAH MING YANG#" userId="S::seah0248@e.ntu.edu.sg::8c6bd497-6def-48ba-bb79-49a2b7b77f4a" providerId="AD" clId="Web-{E5752ADB-26EC-D7A2-BE71-1BBE7CE6894A}" dt="2025-10-03T14:39:00.880" v="1234" actId="20577"/>
          <ac:spMkLst>
            <pc:docMk/>
            <pc:sldMk cId="3268789067" sldId="316"/>
            <ac:spMk id="24" creationId="{0F81A0CF-FC8D-84A2-A8E2-F6F44891E0E7}"/>
          </ac:spMkLst>
        </pc:spChg>
        <pc:picChg chg="add mod">
          <ac:chgData name="#SEAH MING YANG#" userId="S::seah0248@e.ntu.edu.sg::8c6bd497-6def-48ba-bb79-49a2b7b77f4a" providerId="AD" clId="Web-{E5752ADB-26EC-D7A2-BE71-1BBE7CE6894A}" dt="2025-10-03T14:33:40.919" v="1136" actId="1076"/>
          <ac:picMkLst>
            <pc:docMk/>
            <pc:sldMk cId="3268789067" sldId="316"/>
            <ac:picMk id="2" creationId="{A5B44175-7C24-0CCB-A4A4-ABC95CC17150}"/>
          </ac:picMkLst>
        </pc:picChg>
      </pc:sldChg>
    </pc:docChg>
  </pc:docChgLst>
  <pc:docChgLst>
    <pc:chgData name="#LAN XIAOLU#" userId="S::lanx0008@e.ntu.edu.sg::f63f7926-1a2f-4576-9d4a-6bdba3d2cee4" providerId="AD" clId="Web-{B3F48C18-282E-EBE0-C9C3-FEA0CD40C65E}"/>
    <pc:docChg chg="modSld">
      <pc:chgData name="#LAN XIAOLU#" userId="S::lanx0008@e.ntu.edu.sg::f63f7926-1a2f-4576-9d4a-6bdba3d2cee4" providerId="AD" clId="Web-{B3F48C18-282E-EBE0-C9C3-FEA0CD40C65E}" dt="2025-10-07T08:31:08.481" v="1" actId="20577"/>
      <pc:docMkLst>
        <pc:docMk/>
      </pc:docMkLst>
      <pc:sldChg chg="modSp">
        <pc:chgData name="#LAN XIAOLU#" userId="S::lanx0008@e.ntu.edu.sg::f63f7926-1a2f-4576-9d4a-6bdba3d2cee4" providerId="AD" clId="Web-{B3F48C18-282E-EBE0-C9C3-FEA0CD40C65E}" dt="2025-10-07T08:31:08.481" v="1" actId="20577"/>
        <pc:sldMkLst>
          <pc:docMk/>
          <pc:sldMk cId="3523098936" sldId="318"/>
        </pc:sldMkLst>
        <pc:spChg chg="mod">
          <ac:chgData name="#LAN XIAOLU#" userId="S::lanx0008@e.ntu.edu.sg::f63f7926-1a2f-4576-9d4a-6bdba3d2cee4" providerId="AD" clId="Web-{B3F48C18-282E-EBE0-C9C3-FEA0CD40C65E}" dt="2025-10-07T08:31:08.481" v="1" actId="20577"/>
          <ac:spMkLst>
            <pc:docMk/>
            <pc:sldMk cId="3523098936" sldId="318"/>
            <ac:spMk id="8" creationId="{EE4F5599-6BB9-537A-FF35-C44846FE9CDB}"/>
          </ac:spMkLst>
        </pc:spChg>
      </pc:sldChg>
    </pc:docChg>
  </pc:docChgLst>
  <pc:docChgLst>
    <pc:chgData name="#CHEN, YING#" userId="S::ychen159@e.ntu.edu.sg::ab52a2d7-f22d-4a20-9305-c5c3706ce654" providerId="AD" clId="Web-{352EE081-2AB9-9E96-3934-2EE07414F916}"/>
    <pc:docChg chg="modSld">
      <pc:chgData name="#CHEN, YING#" userId="S::ychen159@e.ntu.edu.sg::ab52a2d7-f22d-4a20-9305-c5c3706ce654" providerId="AD" clId="Web-{352EE081-2AB9-9E96-3934-2EE07414F916}" dt="2025-10-07T08:35:15.379" v="0"/>
      <pc:docMkLst>
        <pc:docMk/>
      </pc:docMkLst>
      <pc:sldChg chg="delSp">
        <pc:chgData name="#CHEN, YING#" userId="S::ychen159@e.ntu.edu.sg::ab52a2d7-f22d-4a20-9305-c5c3706ce654" providerId="AD" clId="Web-{352EE081-2AB9-9E96-3934-2EE07414F916}" dt="2025-10-07T08:35:15.379" v="0"/>
        <pc:sldMkLst>
          <pc:docMk/>
          <pc:sldMk cId="3523098936" sldId="318"/>
        </pc:sldMkLst>
        <pc:spChg chg="del">
          <ac:chgData name="#CHEN, YING#" userId="S::ychen159@e.ntu.edu.sg::ab52a2d7-f22d-4a20-9305-c5c3706ce654" providerId="AD" clId="Web-{352EE081-2AB9-9E96-3934-2EE07414F916}" dt="2025-10-07T08:35:15.379" v="0"/>
          <ac:spMkLst>
            <pc:docMk/>
            <pc:sldMk cId="3523098936" sldId="318"/>
            <ac:spMk id="14" creationId="{C09E0954-6A83-A8A7-7457-7D89EC658BBC}"/>
          </ac:spMkLst>
        </pc:spChg>
      </pc:sldChg>
    </pc:docChg>
  </pc:docChgLst>
  <pc:docChgLst>
    <pc:chgData name="#SEAH MING YANG#" userId="S::seah0248@e.ntu.edu.sg::8c6bd497-6def-48ba-bb79-49a2b7b77f4a" providerId="AD" clId="Web-{1F0596D7-D826-6B4B-ACD1-03210ED56777}"/>
    <pc:docChg chg="modSld">
      <pc:chgData name="#SEAH MING YANG#" userId="S::seah0248@e.ntu.edu.sg::8c6bd497-6def-48ba-bb79-49a2b7b77f4a" providerId="AD" clId="Web-{1F0596D7-D826-6B4B-ACD1-03210ED56777}" dt="2025-10-07T08:57:50.988" v="68" actId="20577"/>
      <pc:docMkLst>
        <pc:docMk/>
      </pc:docMkLst>
      <pc:sldChg chg="modSp">
        <pc:chgData name="#SEAH MING YANG#" userId="S::seah0248@e.ntu.edu.sg::8c6bd497-6def-48ba-bb79-49a2b7b77f4a" providerId="AD" clId="Web-{1F0596D7-D826-6B4B-ACD1-03210ED56777}" dt="2025-10-07T08:57:50.988" v="68" actId="20577"/>
        <pc:sldMkLst>
          <pc:docMk/>
          <pc:sldMk cId="0" sldId="256"/>
        </pc:sldMkLst>
        <pc:spChg chg="mod">
          <ac:chgData name="#SEAH MING YANG#" userId="S::seah0248@e.ntu.edu.sg::8c6bd497-6def-48ba-bb79-49a2b7b77f4a" providerId="AD" clId="Web-{1F0596D7-D826-6B4B-ACD1-03210ED56777}" dt="2025-10-07T08:57:50.988" v="68" actId="20577"/>
          <ac:spMkLst>
            <pc:docMk/>
            <pc:sldMk cId="0" sldId="256"/>
            <ac:spMk id="2" creationId="{47CBDE47-4100-B4F0-A0DB-D910F57A3466}"/>
          </ac:spMkLst>
        </pc:spChg>
      </pc:sldChg>
    </pc:docChg>
  </pc:docChgLst>
  <pc:docChgLst>
    <pc:chgData name="#YOU, GEYUE#" userId="S::gyou003@e.ntu.edu.sg::96388a3c-244f-4465-a911-d10cfed2dfcf" providerId="AD" clId="Web-{CE5026D8-2142-6FF1-A2E3-B42B4B9C8CC0}"/>
    <pc:docChg chg="modSld">
      <pc:chgData name="#YOU, GEYUE#" userId="S::gyou003@e.ntu.edu.sg::96388a3c-244f-4465-a911-d10cfed2dfcf" providerId="AD" clId="Web-{CE5026D8-2142-6FF1-A2E3-B42B4B9C8CC0}" dt="2025-10-07T03:08:02.061" v="13" actId="1076"/>
      <pc:docMkLst>
        <pc:docMk/>
      </pc:docMkLst>
      <pc:sldChg chg="addSp modSp">
        <pc:chgData name="#YOU, GEYUE#" userId="S::gyou003@e.ntu.edu.sg::96388a3c-244f-4465-a911-d10cfed2dfcf" providerId="AD" clId="Web-{CE5026D8-2142-6FF1-A2E3-B42B4B9C8CC0}" dt="2025-10-07T03:08:02.061" v="13" actId="1076"/>
        <pc:sldMkLst>
          <pc:docMk/>
          <pc:sldMk cId="493989862" sldId="320"/>
        </pc:sldMkLst>
        <pc:picChg chg="add mod">
          <ac:chgData name="#YOU, GEYUE#" userId="S::gyou003@e.ntu.edu.sg::96388a3c-244f-4465-a911-d10cfed2dfcf" providerId="AD" clId="Web-{CE5026D8-2142-6FF1-A2E3-B42B4B9C8CC0}" dt="2025-10-07T03:06:09.278" v="3" actId="1076"/>
          <ac:picMkLst>
            <pc:docMk/>
            <pc:sldMk cId="493989862" sldId="320"/>
            <ac:picMk id="6" creationId="{CF224C81-14C1-15A3-544A-118CE1A76A94}"/>
          </ac:picMkLst>
        </pc:picChg>
        <pc:picChg chg="add mod">
          <ac:chgData name="#YOU, GEYUE#" userId="S::gyou003@e.ntu.edu.sg::96388a3c-244f-4465-a911-d10cfed2dfcf" providerId="AD" clId="Web-{CE5026D8-2142-6FF1-A2E3-B42B4B9C8CC0}" dt="2025-10-07T03:06:29.450" v="5" actId="1076"/>
          <ac:picMkLst>
            <pc:docMk/>
            <pc:sldMk cId="493989862" sldId="320"/>
            <ac:picMk id="7" creationId="{2D71FE9A-3064-87C1-58D5-3326627E95E9}"/>
          </ac:picMkLst>
        </pc:picChg>
        <pc:picChg chg="add mod">
          <ac:chgData name="#YOU, GEYUE#" userId="S::gyou003@e.ntu.edu.sg::96388a3c-244f-4465-a911-d10cfed2dfcf" providerId="AD" clId="Web-{CE5026D8-2142-6FF1-A2E3-B42B4B9C8CC0}" dt="2025-10-07T03:06:48.747" v="7" actId="1076"/>
          <ac:picMkLst>
            <pc:docMk/>
            <pc:sldMk cId="493989862" sldId="320"/>
            <ac:picMk id="8" creationId="{80EDE319-5A0E-299C-12A0-70CD4A93E145}"/>
          </ac:picMkLst>
        </pc:picChg>
        <pc:picChg chg="add mod">
          <ac:chgData name="#YOU, GEYUE#" userId="S::gyou003@e.ntu.edu.sg::96388a3c-244f-4465-a911-d10cfed2dfcf" providerId="AD" clId="Web-{CE5026D8-2142-6FF1-A2E3-B42B4B9C8CC0}" dt="2025-10-07T03:07:52.451" v="9" actId="1076"/>
          <ac:picMkLst>
            <pc:docMk/>
            <pc:sldMk cId="493989862" sldId="320"/>
            <ac:picMk id="9" creationId="{9D85A4F3-905A-6739-9130-81C62F740901}"/>
          </ac:picMkLst>
        </pc:picChg>
        <pc:picChg chg="add mod">
          <ac:chgData name="#YOU, GEYUE#" userId="S::gyou003@e.ntu.edu.sg::96388a3c-244f-4465-a911-d10cfed2dfcf" providerId="AD" clId="Web-{CE5026D8-2142-6FF1-A2E3-B42B4B9C8CC0}" dt="2025-10-07T03:07:56.529" v="11" actId="1076"/>
          <ac:picMkLst>
            <pc:docMk/>
            <pc:sldMk cId="493989862" sldId="320"/>
            <ac:picMk id="10" creationId="{722E08F0-BF83-4E37-741A-3A556066DE74}"/>
          </ac:picMkLst>
        </pc:picChg>
        <pc:picChg chg="add mod">
          <ac:chgData name="#YOU, GEYUE#" userId="S::gyou003@e.ntu.edu.sg::96388a3c-244f-4465-a911-d10cfed2dfcf" providerId="AD" clId="Web-{CE5026D8-2142-6FF1-A2E3-B42B4B9C8CC0}" dt="2025-10-07T03:08:02.061" v="13" actId="1076"/>
          <ac:picMkLst>
            <pc:docMk/>
            <pc:sldMk cId="493989862" sldId="320"/>
            <ac:picMk id="11" creationId="{C928EE0D-C5E8-DA49-5F18-D6DF986EF0E9}"/>
          </ac:picMkLst>
        </pc:picChg>
      </pc:sldChg>
    </pc:docChg>
  </pc:docChgLst>
  <pc:docChgLst>
    <pc:chgData name="#SEAH MING YANG#" userId="S::seah0248@e.ntu.edu.sg::8c6bd497-6def-48ba-bb79-49a2b7b77f4a" providerId="AD" clId="Web-{7EF75589-60C8-1EC9-15D4-87583EDF1572}"/>
    <pc:docChg chg="modSld">
      <pc:chgData name="#SEAH MING YANG#" userId="S::seah0248@e.ntu.edu.sg::8c6bd497-6def-48ba-bb79-49a2b7b77f4a" providerId="AD" clId="Web-{7EF75589-60C8-1EC9-15D4-87583EDF1572}" dt="2025-10-07T04:57:01.653" v="145" actId="1076"/>
      <pc:docMkLst>
        <pc:docMk/>
      </pc:docMkLst>
      <pc:sldChg chg="addSp delSp modSp">
        <pc:chgData name="#SEAH MING YANG#" userId="S::seah0248@e.ntu.edu.sg::8c6bd497-6def-48ba-bb79-49a2b7b77f4a" providerId="AD" clId="Web-{7EF75589-60C8-1EC9-15D4-87583EDF1572}" dt="2025-10-07T04:57:01.653" v="145" actId="1076"/>
        <pc:sldMkLst>
          <pc:docMk/>
          <pc:sldMk cId="493989862" sldId="320"/>
        </pc:sldMkLst>
        <pc:spChg chg="mod">
          <ac:chgData name="#SEAH MING YANG#" userId="S::seah0248@e.ntu.edu.sg::8c6bd497-6def-48ba-bb79-49a2b7b77f4a" providerId="AD" clId="Web-{7EF75589-60C8-1EC9-15D4-87583EDF1572}" dt="2025-10-07T04:53:37.391" v="116" actId="20577"/>
          <ac:spMkLst>
            <pc:docMk/>
            <pc:sldMk cId="493989862" sldId="320"/>
            <ac:spMk id="3" creationId="{D361FFD4-312E-DC44-44CA-7BEA7E15FE12}"/>
          </ac:spMkLst>
        </pc:spChg>
        <pc:spChg chg="mod">
          <ac:chgData name="#SEAH MING YANG#" userId="S::seah0248@e.ntu.edu.sg::8c6bd497-6def-48ba-bb79-49a2b7b77f4a" providerId="AD" clId="Web-{7EF75589-60C8-1EC9-15D4-87583EDF1572}" dt="2025-10-07T04:53:42.157" v="120" actId="20577"/>
          <ac:spMkLst>
            <pc:docMk/>
            <pc:sldMk cId="493989862" sldId="320"/>
            <ac:spMk id="5" creationId="{ACD109C4-544A-7FA1-EC22-AFB69E1B4AB1}"/>
          </ac:spMkLst>
        </pc:spChg>
        <pc:spChg chg="mod">
          <ac:chgData name="#SEAH MING YANG#" userId="S::seah0248@e.ntu.edu.sg::8c6bd497-6def-48ba-bb79-49a2b7b77f4a" providerId="AD" clId="Web-{7EF75589-60C8-1EC9-15D4-87583EDF1572}" dt="2025-10-07T04:56:34.573" v="142" actId="20577"/>
          <ac:spMkLst>
            <pc:docMk/>
            <pc:sldMk cId="493989862" sldId="320"/>
            <ac:spMk id="12" creationId="{5CDAE723-BFA8-9789-95A8-B233A8BE1D24}"/>
          </ac:spMkLst>
        </pc:spChg>
        <pc:spChg chg="mod">
          <ac:chgData name="#SEAH MING YANG#" userId="S::seah0248@e.ntu.edu.sg::8c6bd497-6def-48ba-bb79-49a2b7b77f4a" providerId="AD" clId="Web-{7EF75589-60C8-1EC9-15D4-87583EDF1572}" dt="2025-10-07T04:53:32.282" v="110" actId="20577"/>
          <ac:spMkLst>
            <pc:docMk/>
            <pc:sldMk cId="493989862" sldId="320"/>
            <ac:spMk id="13" creationId="{0810B457-9156-8FD3-F5CB-42933EEE5C14}"/>
          </ac:spMkLst>
        </pc:spChg>
        <pc:spChg chg="mod">
          <ac:chgData name="#SEAH MING YANG#" userId="S::seah0248@e.ntu.edu.sg::8c6bd497-6def-48ba-bb79-49a2b7b77f4a" providerId="AD" clId="Web-{7EF75589-60C8-1EC9-15D4-87583EDF1572}" dt="2025-10-07T04:34:15.009" v="55" actId="20577"/>
          <ac:spMkLst>
            <pc:docMk/>
            <pc:sldMk cId="493989862" sldId="320"/>
            <ac:spMk id="14" creationId="{D52457CC-A21D-CF9B-FC20-36E0ADB7A091}"/>
          </ac:spMkLst>
        </pc:spChg>
        <pc:spChg chg="mod">
          <ac:chgData name="#SEAH MING YANG#" userId="S::seah0248@e.ntu.edu.sg::8c6bd497-6def-48ba-bb79-49a2b7b77f4a" providerId="AD" clId="Web-{7EF75589-60C8-1EC9-15D4-87583EDF1572}" dt="2025-10-07T04:57:01.653" v="145" actId="1076"/>
          <ac:spMkLst>
            <pc:docMk/>
            <pc:sldMk cId="493989862" sldId="320"/>
            <ac:spMk id="15" creationId="{8EEC57E3-E33F-2D93-5237-E2EE2D2EA8F9}"/>
          </ac:spMkLst>
        </pc:spChg>
        <pc:picChg chg="add del mod">
          <ac:chgData name="#SEAH MING YANG#" userId="S::seah0248@e.ntu.edu.sg::8c6bd497-6def-48ba-bb79-49a2b7b77f4a" providerId="AD" clId="Web-{7EF75589-60C8-1EC9-15D4-87583EDF1572}" dt="2025-10-07T04:49:50.247" v="59"/>
          <ac:picMkLst>
            <pc:docMk/>
            <pc:sldMk cId="493989862" sldId="320"/>
            <ac:picMk id="16" creationId="{C28CC0BF-D544-E92E-94B5-800ED7C31C79}"/>
          </ac:picMkLst>
        </pc:picChg>
      </pc:sldChg>
    </pc:docChg>
  </pc:docChgLst>
  <pc:docChgLst>
    <pc:chgData name="#YOU, GEYUE#" userId="S::gyou003@e.ntu.edu.sg::96388a3c-244f-4465-a911-d10cfed2dfcf" providerId="AD" clId="Web-{FBA2FAF7-A31F-D744-FED2-CF3C4837FF66}"/>
    <pc:docChg chg="modSld">
      <pc:chgData name="#YOU, GEYUE#" userId="S::gyou003@e.ntu.edu.sg::96388a3c-244f-4465-a911-d10cfed2dfcf" providerId="AD" clId="Web-{FBA2FAF7-A31F-D744-FED2-CF3C4837FF66}" dt="2025-10-07T05:41:32.230" v="22"/>
      <pc:docMkLst>
        <pc:docMk/>
      </pc:docMkLst>
      <pc:sldChg chg="modSp">
        <pc:chgData name="#YOU, GEYUE#" userId="S::gyou003@e.ntu.edu.sg::96388a3c-244f-4465-a911-d10cfed2dfcf" providerId="AD" clId="Web-{FBA2FAF7-A31F-D744-FED2-CF3C4837FF66}" dt="2025-10-07T05:41:32.230" v="22"/>
        <pc:sldMkLst>
          <pc:docMk/>
          <pc:sldMk cId="493989862" sldId="320"/>
        </pc:sldMkLst>
        <pc:spChg chg="mod">
          <ac:chgData name="#YOU, GEYUE#" userId="S::gyou003@e.ntu.edu.sg::96388a3c-244f-4465-a911-d10cfed2dfcf" providerId="AD" clId="Web-{FBA2FAF7-A31F-D744-FED2-CF3C4837FF66}" dt="2025-10-07T05:40:26.853" v="8"/>
          <ac:spMkLst>
            <pc:docMk/>
            <pc:sldMk cId="493989862" sldId="320"/>
            <ac:spMk id="12" creationId="{5CDAE723-BFA8-9789-95A8-B233A8BE1D24}"/>
          </ac:spMkLst>
        </pc:spChg>
        <pc:spChg chg="mod">
          <ac:chgData name="#YOU, GEYUE#" userId="S::gyou003@e.ntu.edu.sg::96388a3c-244f-4465-a911-d10cfed2dfcf" providerId="AD" clId="Web-{FBA2FAF7-A31F-D744-FED2-CF3C4837FF66}" dt="2025-10-07T05:41:32.230" v="22"/>
          <ac:spMkLst>
            <pc:docMk/>
            <pc:sldMk cId="493989862" sldId="320"/>
            <ac:spMk id="15" creationId="{8EEC57E3-E33F-2D93-5237-E2EE2D2EA8F9}"/>
          </ac:spMkLst>
        </pc:spChg>
      </pc:sldChg>
    </pc:docChg>
  </pc:docChgLst>
  <pc:docChgLst>
    <pc:chgData name="#YOU, GEYUE#" userId="S::gyou003@e.ntu.edu.sg::96388a3c-244f-4465-a911-d10cfed2dfcf" providerId="AD" clId="Web-{390E328C-B5CD-7F6C-FA23-A78F805C9CB6}"/>
    <pc:docChg chg="addSld delSld modSld sldOrd modSection">
      <pc:chgData name="#YOU, GEYUE#" userId="S::gyou003@e.ntu.edu.sg::96388a3c-244f-4465-a911-d10cfed2dfcf" providerId="AD" clId="Web-{390E328C-B5CD-7F6C-FA23-A78F805C9CB6}" dt="2025-10-03T14:50:37.359" v="1713" actId="1076"/>
      <pc:docMkLst>
        <pc:docMk/>
      </pc:docMkLst>
      <pc:sldChg chg="addSp modSp">
        <pc:chgData name="#YOU, GEYUE#" userId="S::gyou003@e.ntu.edu.sg::96388a3c-244f-4465-a911-d10cfed2dfcf" providerId="AD" clId="Web-{390E328C-B5CD-7F6C-FA23-A78F805C9CB6}" dt="2025-10-03T13:53:00.185" v="598" actId="20577"/>
        <pc:sldMkLst>
          <pc:docMk/>
          <pc:sldMk cId="0" sldId="256"/>
        </pc:sldMkLst>
        <pc:spChg chg="add mod">
          <ac:chgData name="#YOU, GEYUE#" userId="S::gyou003@e.ntu.edu.sg::96388a3c-244f-4465-a911-d10cfed2dfcf" providerId="AD" clId="Web-{390E328C-B5CD-7F6C-FA23-A78F805C9CB6}" dt="2025-10-03T13:53:00.185" v="598" actId="20577"/>
          <ac:spMkLst>
            <pc:docMk/>
            <pc:sldMk cId="0" sldId="256"/>
            <ac:spMk id="2" creationId="{47CBDE47-4100-B4F0-A0DB-D910F57A3466}"/>
          </ac:spMkLst>
        </pc:spChg>
        <pc:spChg chg="mod">
          <ac:chgData name="#YOU, GEYUE#" userId="S::gyou003@e.ntu.edu.sg::96388a3c-244f-4465-a911-d10cfed2dfcf" providerId="AD" clId="Web-{390E328C-B5CD-7F6C-FA23-A78F805C9CB6}" dt="2025-10-03T13:51:07.587" v="549" actId="20577"/>
          <ac:spMkLst>
            <pc:docMk/>
            <pc:sldMk cId="0" sldId="256"/>
            <ac:spMk id="164" creationId="{00000000-0000-0000-0000-000000000000}"/>
          </ac:spMkLst>
        </pc:spChg>
        <pc:picChg chg="mod">
          <ac:chgData name="#YOU, GEYUE#" userId="S::gyou003@e.ntu.edu.sg::96388a3c-244f-4465-a911-d10cfed2dfcf" providerId="AD" clId="Web-{390E328C-B5CD-7F6C-FA23-A78F805C9CB6}" dt="2025-10-03T13:51:34.042" v="570" actId="1076"/>
          <ac:picMkLst>
            <pc:docMk/>
            <pc:sldMk cId="0" sldId="256"/>
            <ac:picMk id="163" creationId="{00000000-0000-0000-0000-000000000000}"/>
          </ac:picMkLst>
        </pc:picChg>
      </pc:sldChg>
      <pc:sldChg chg="addSp delSp modSp">
        <pc:chgData name="#YOU, GEYUE#" userId="S::gyou003@e.ntu.edu.sg::96388a3c-244f-4465-a911-d10cfed2dfcf" providerId="AD" clId="Web-{390E328C-B5CD-7F6C-FA23-A78F805C9CB6}" dt="2025-10-03T14:29:13.335" v="1274" actId="1076"/>
        <pc:sldMkLst>
          <pc:docMk/>
          <pc:sldMk cId="0" sldId="262"/>
        </pc:sldMkLst>
        <pc:spChg chg="add mod">
          <ac:chgData name="#YOU, GEYUE#" userId="S::gyou003@e.ntu.edu.sg::96388a3c-244f-4465-a911-d10cfed2dfcf" providerId="AD" clId="Web-{390E328C-B5CD-7F6C-FA23-A78F805C9CB6}" dt="2025-10-03T14:28:30.694" v="1266"/>
          <ac:spMkLst>
            <pc:docMk/>
            <pc:sldMk cId="0" sldId="262"/>
            <ac:spMk id="3" creationId="{B5B08B35-99CD-7635-BB85-E93E08CE61DE}"/>
          </ac:spMkLst>
        </pc:spChg>
        <pc:spChg chg="add mod">
          <ac:chgData name="#YOU, GEYUE#" userId="S::gyou003@e.ntu.edu.sg::96388a3c-244f-4465-a911-d10cfed2dfcf" providerId="AD" clId="Web-{390E328C-B5CD-7F6C-FA23-A78F805C9CB6}" dt="2025-10-03T14:28:41.257" v="1268" actId="1076"/>
          <ac:spMkLst>
            <pc:docMk/>
            <pc:sldMk cId="0" sldId="262"/>
            <ac:spMk id="4" creationId="{949AEB76-583C-0A11-B5D4-4E0839693411}"/>
          </ac:spMkLst>
        </pc:spChg>
        <pc:spChg chg="add mod">
          <ac:chgData name="#YOU, GEYUE#" userId="S::gyou003@e.ntu.edu.sg::96388a3c-244f-4465-a911-d10cfed2dfcf" providerId="AD" clId="Web-{390E328C-B5CD-7F6C-FA23-A78F805C9CB6}" dt="2025-10-03T14:29:02.804" v="1272" actId="14100"/>
          <ac:spMkLst>
            <pc:docMk/>
            <pc:sldMk cId="0" sldId="262"/>
            <ac:spMk id="5" creationId="{7CB0D9AD-882E-9AC3-C41C-2A4459C24CEB}"/>
          </ac:spMkLst>
        </pc:spChg>
        <pc:spChg chg="add mod">
          <ac:chgData name="#YOU, GEYUE#" userId="S::gyou003@e.ntu.edu.sg::96388a3c-244f-4465-a911-d10cfed2dfcf" providerId="AD" clId="Web-{390E328C-B5CD-7F6C-FA23-A78F805C9CB6}" dt="2025-10-03T14:29:13.335" v="1274" actId="1076"/>
          <ac:spMkLst>
            <pc:docMk/>
            <pc:sldMk cId="0" sldId="262"/>
            <ac:spMk id="6" creationId="{BEF3AFEA-F3B6-996C-8D05-B9F8795171DB}"/>
          </ac:spMkLst>
        </pc:spChg>
        <pc:spChg chg="mod">
          <ac:chgData name="#YOU, GEYUE#" userId="S::gyou003@e.ntu.edu.sg::96388a3c-244f-4465-a911-d10cfed2dfcf" providerId="AD" clId="Web-{390E328C-B5CD-7F6C-FA23-A78F805C9CB6}" dt="2025-10-03T14:27:55.225" v="1255" actId="1076"/>
          <ac:spMkLst>
            <pc:docMk/>
            <pc:sldMk cId="0" sldId="262"/>
            <ac:spMk id="215" creationId="{00000000-0000-0000-0000-000000000000}"/>
          </ac:spMkLst>
        </pc:spChg>
        <pc:spChg chg="mod">
          <ac:chgData name="#YOU, GEYUE#" userId="S::gyou003@e.ntu.edu.sg::96388a3c-244f-4465-a911-d10cfed2dfcf" providerId="AD" clId="Web-{390E328C-B5CD-7F6C-FA23-A78F805C9CB6}" dt="2025-10-03T14:28:16.678" v="1260" actId="1076"/>
          <ac:spMkLst>
            <pc:docMk/>
            <pc:sldMk cId="0" sldId="262"/>
            <ac:spMk id="217" creationId="{00000000-0000-0000-0000-000000000000}"/>
          </ac:spMkLst>
        </pc:spChg>
        <pc:spChg chg="mod">
          <ac:chgData name="#YOU, GEYUE#" userId="S::gyou003@e.ntu.edu.sg::96388a3c-244f-4465-a911-d10cfed2dfcf" providerId="AD" clId="Web-{390E328C-B5CD-7F6C-FA23-A78F805C9CB6}" dt="2025-10-03T14:28:16.710" v="1261" actId="1076"/>
          <ac:spMkLst>
            <pc:docMk/>
            <pc:sldMk cId="0" sldId="262"/>
            <ac:spMk id="218" creationId="{00000000-0000-0000-0000-000000000000}"/>
          </ac:spMkLst>
        </pc:spChg>
        <pc:spChg chg="mod">
          <ac:chgData name="#YOU, GEYUE#" userId="S::gyou003@e.ntu.edu.sg::96388a3c-244f-4465-a911-d10cfed2dfcf" providerId="AD" clId="Web-{390E328C-B5CD-7F6C-FA23-A78F805C9CB6}" dt="2025-10-03T14:28:16.741" v="1262" actId="1076"/>
          <ac:spMkLst>
            <pc:docMk/>
            <pc:sldMk cId="0" sldId="262"/>
            <ac:spMk id="219" creationId="{00000000-0000-0000-0000-000000000000}"/>
          </ac:spMkLst>
        </pc:spChg>
        <pc:spChg chg="mod">
          <ac:chgData name="#YOU, GEYUE#" userId="S::gyou003@e.ntu.edu.sg::96388a3c-244f-4465-a911-d10cfed2dfcf" providerId="AD" clId="Web-{390E328C-B5CD-7F6C-FA23-A78F805C9CB6}" dt="2025-10-03T14:28:16.772" v="1263" actId="1076"/>
          <ac:spMkLst>
            <pc:docMk/>
            <pc:sldMk cId="0" sldId="262"/>
            <ac:spMk id="220" creationId="{00000000-0000-0000-0000-000000000000}"/>
          </ac:spMkLst>
        </pc:spChg>
      </pc:sldChg>
      <pc:sldChg chg="modSp">
        <pc:chgData name="#YOU, GEYUE#" userId="S::gyou003@e.ntu.edu.sg::96388a3c-244f-4465-a911-d10cfed2dfcf" providerId="AD" clId="Web-{390E328C-B5CD-7F6C-FA23-A78F805C9CB6}" dt="2025-10-03T13:56:08.689" v="746" actId="20577"/>
        <pc:sldMkLst>
          <pc:docMk/>
          <pc:sldMk cId="0" sldId="267"/>
        </pc:sldMkLst>
        <pc:spChg chg="mod">
          <ac:chgData name="#YOU, GEYUE#" userId="S::gyou003@e.ntu.edu.sg::96388a3c-244f-4465-a911-d10cfed2dfcf" providerId="AD" clId="Web-{390E328C-B5CD-7F6C-FA23-A78F805C9CB6}" dt="2025-10-03T13:56:08.689" v="746" actId="20577"/>
          <ac:spMkLst>
            <pc:docMk/>
            <pc:sldMk cId="0" sldId="267"/>
            <ac:spMk id="259" creationId="{00000000-0000-0000-0000-000000000000}"/>
          </ac:spMkLst>
        </pc:spChg>
      </pc:sldChg>
      <pc:sldChg chg="addSp delSp modSp">
        <pc:chgData name="#YOU, GEYUE#" userId="S::gyou003@e.ntu.edu.sg::96388a3c-244f-4465-a911-d10cfed2dfcf" providerId="AD" clId="Web-{390E328C-B5CD-7F6C-FA23-A78F805C9CB6}" dt="2025-10-03T14:39:54.349" v="1402" actId="1076"/>
        <pc:sldMkLst>
          <pc:docMk/>
          <pc:sldMk cId="0" sldId="268"/>
        </pc:sldMkLst>
        <pc:spChg chg="mod topLvl">
          <ac:chgData name="#YOU, GEYUE#" userId="S::gyou003@e.ntu.edu.sg::96388a3c-244f-4465-a911-d10cfed2dfcf" providerId="AD" clId="Web-{390E328C-B5CD-7F6C-FA23-A78F805C9CB6}" dt="2025-10-03T14:39:15.687" v="1385" actId="1076"/>
          <ac:spMkLst>
            <pc:docMk/>
            <pc:sldMk cId="0" sldId="268"/>
            <ac:spMk id="2" creationId="{00000000-0000-0000-0000-000000000000}"/>
          </ac:spMkLst>
        </pc:spChg>
        <pc:spChg chg="add mod">
          <ac:chgData name="#YOU, GEYUE#" userId="S::gyou003@e.ntu.edu.sg::96388a3c-244f-4465-a911-d10cfed2dfcf" providerId="AD" clId="Web-{390E328C-B5CD-7F6C-FA23-A78F805C9CB6}" dt="2025-10-03T14:39:44.051" v="1400" actId="1076"/>
          <ac:spMkLst>
            <pc:docMk/>
            <pc:sldMk cId="0" sldId="268"/>
            <ac:spMk id="3" creationId="{BA43D13C-4280-74A0-29D3-5A1913F81B5D}"/>
          </ac:spMkLst>
        </pc:spChg>
        <pc:spChg chg="add mod">
          <ac:chgData name="#YOU, GEYUE#" userId="S::gyou003@e.ntu.edu.sg::96388a3c-244f-4465-a911-d10cfed2dfcf" providerId="AD" clId="Web-{390E328C-B5CD-7F6C-FA23-A78F805C9CB6}" dt="2025-10-03T14:39:47.989" v="1401" actId="1076"/>
          <ac:spMkLst>
            <pc:docMk/>
            <pc:sldMk cId="0" sldId="268"/>
            <ac:spMk id="4" creationId="{2FF9EF9F-CC2F-1F5B-4DFC-511394BEC2B7}"/>
          </ac:spMkLst>
        </pc:spChg>
        <pc:spChg chg="mod topLvl">
          <ac:chgData name="#YOU, GEYUE#" userId="S::gyou003@e.ntu.edu.sg::96388a3c-244f-4465-a911-d10cfed2dfcf" providerId="AD" clId="Web-{390E328C-B5CD-7F6C-FA23-A78F805C9CB6}" dt="2025-10-03T14:39:15.687" v="1386" actId="1076"/>
          <ac:spMkLst>
            <pc:docMk/>
            <pc:sldMk cId="0" sldId="268"/>
            <ac:spMk id="5" creationId="{00000000-0000-0000-0000-000000000000}"/>
          </ac:spMkLst>
        </pc:spChg>
        <pc:spChg chg="add mod">
          <ac:chgData name="#YOU, GEYUE#" userId="S::gyou003@e.ntu.edu.sg::96388a3c-244f-4465-a911-d10cfed2dfcf" providerId="AD" clId="Web-{390E328C-B5CD-7F6C-FA23-A78F805C9CB6}" dt="2025-10-03T14:39:54.349" v="1402" actId="1076"/>
          <ac:spMkLst>
            <pc:docMk/>
            <pc:sldMk cId="0" sldId="268"/>
            <ac:spMk id="6" creationId="{966530F6-F956-C34C-7155-5BBD055F51F6}"/>
          </ac:spMkLst>
        </pc:spChg>
        <pc:spChg chg="mod">
          <ac:chgData name="#YOU, GEYUE#" userId="S::gyou003@e.ntu.edu.sg::96388a3c-244f-4465-a911-d10cfed2dfcf" providerId="AD" clId="Web-{390E328C-B5CD-7F6C-FA23-A78F805C9CB6}" dt="2025-10-03T14:39:15.671" v="1384" actId="1076"/>
          <ac:spMkLst>
            <pc:docMk/>
            <pc:sldMk cId="0" sldId="268"/>
            <ac:spMk id="264" creationId="{00000000-0000-0000-0000-000000000000}"/>
          </ac:spMkLst>
        </pc:spChg>
        <pc:spChg chg="mod">
          <ac:chgData name="#YOU, GEYUE#" userId="S::gyou003@e.ntu.edu.sg::96388a3c-244f-4465-a911-d10cfed2dfcf" providerId="AD" clId="Web-{390E328C-B5CD-7F6C-FA23-A78F805C9CB6}" dt="2025-10-03T14:39:38.831" v="1399" actId="1076"/>
          <ac:spMkLst>
            <pc:docMk/>
            <pc:sldMk cId="0" sldId="268"/>
            <ac:spMk id="265" creationId="{00000000-0000-0000-0000-000000000000}"/>
          </ac:spMkLst>
        </pc:spChg>
        <pc:spChg chg="mod">
          <ac:chgData name="#YOU, GEYUE#" userId="S::gyou003@e.ntu.edu.sg::96388a3c-244f-4465-a911-d10cfed2dfcf" providerId="AD" clId="Web-{390E328C-B5CD-7F6C-FA23-A78F805C9CB6}" dt="2025-10-03T14:29:25.429" v="1275" actId="1076"/>
          <ac:spMkLst>
            <pc:docMk/>
            <pc:sldMk cId="0" sldId="268"/>
            <ac:spMk id="279" creationId="{00000000-0000-0000-0000-000000000000}"/>
          </ac:spMkLst>
        </pc:spChg>
        <pc:spChg chg="mod">
          <ac:chgData name="#YOU, GEYUE#" userId="S::gyou003@e.ntu.edu.sg::96388a3c-244f-4465-a911-d10cfed2dfcf" providerId="AD" clId="Web-{390E328C-B5CD-7F6C-FA23-A78F805C9CB6}" dt="2025-10-03T14:39:15.702" v="1387" actId="1076"/>
          <ac:spMkLst>
            <pc:docMk/>
            <pc:sldMk cId="0" sldId="268"/>
            <ac:spMk id="282" creationId="{00000000-0000-0000-0000-000000000000}"/>
          </ac:spMkLst>
        </pc:spChg>
        <pc:picChg chg="add mod ord">
          <ac:chgData name="#YOU, GEYUE#" userId="S::gyou003@e.ntu.edu.sg::96388a3c-244f-4465-a911-d10cfed2dfcf" providerId="AD" clId="Web-{390E328C-B5CD-7F6C-FA23-A78F805C9CB6}" dt="2025-10-03T14:39:15.655" v="1383" actId="1076"/>
          <ac:picMkLst>
            <pc:docMk/>
            <pc:sldMk cId="0" sldId="268"/>
            <ac:picMk id="9" creationId="{368840F9-2F87-930C-92D0-EE0B70DB41B7}"/>
          </ac:picMkLst>
        </pc:picChg>
        <pc:picChg chg="add mod ord">
          <ac:chgData name="#YOU, GEYUE#" userId="S::gyou003@e.ntu.edu.sg::96388a3c-244f-4465-a911-d10cfed2dfcf" providerId="AD" clId="Web-{390E328C-B5CD-7F6C-FA23-A78F805C9CB6}" dt="2025-10-03T14:39:26.251" v="1398" actId="14100"/>
          <ac:picMkLst>
            <pc:docMk/>
            <pc:sldMk cId="0" sldId="268"/>
            <ac:picMk id="10" creationId="{B90BD8B2-CF9B-0F5F-6BB2-1AC064CA85F1}"/>
          </ac:picMkLst>
        </pc:picChg>
      </pc:sldChg>
      <pc:sldChg chg="delSp modSp">
        <pc:chgData name="#YOU, GEYUE#" userId="S::gyou003@e.ntu.edu.sg::96388a3c-244f-4465-a911-d10cfed2dfcf" providerId="AD" clId="Web-{390E328C-B5CD-7F6C-FA23-A78F805C9CB6}" dt="2025-10-03T14:40:10.569" v="1418" actId="1076"/>
        <pc:sldMkLst>
          <pc:docMk/>
          <pc:sldMk cId="1779818836" sldId="287"/>
        </pc:sldMkLst>
        <pc:spChg chg="mod">
          <ac:chgData name="#YOU, GEYUE#" userId="S::gyou003@e.ntu.edu.sg::96388a3c-244f-4465-a911-d10cfed2dfcf" providerId="AD" clId="Web-{390E328C-B5CD-7F6C-FA23-A78F805C9CB6}" dt="2025-10-03T14:40:10.491" v="1406" actId="1076"/>
          <ac:spMkLst>
            <pc:docMk/>
            <pc:sldMk cId="1779818836" sldId="287"/>
            <ac:spMk id="9" creationId="{70C94100-497D-6760-5624-9C689294D1BB}"/>
          </ac:spMkLst>
        </pc:spChg>
        <pc:spChg chg="mod">
          <ac:chgData name="#YOU, GEYUE#" userId="S::gyou003@e.ntu.edu.sg::96388a3c-244f-4465-a911-d10cfed2dfcf" providerId="AD" clId="Web-{390E328C-B5CD-7F6C-FA23-A78F805C9CB6}" dt="2025-10-03T14:40:10.507" v="1407" actId="1076"/>
          <ac:spMkLst>
            <pc:docMk/>
            <pc:sldMk cId="1779818836" sldId="287"/>
            <ac:spMk id="10" creationId="{2B668CF7-F6F6-E431-F976-5CE209DD0D2B}"/>
          </ac:spMkLst>
        </pc:spChg>
        <pc:spChg chg="mod">
          <ac:chgData name="#YOU, GEYUE#" userId="S::gyou003@e.ntu.edu.sg::96388a3c-244f-4465-a911-d10cfed2dfcf" providerId="AD" clId="Web-{390E328C-B5CD-7F6C-FA23-A78F805C9CB6}" dt="2025-10-03T14:40:10.507" v="1409" actId="1076"/>
          <ac:spMkLst>
            <pc:docMk/>
            <pc:sldMk cId="1779818836" sldId="287"/>
            <ac:spMk id="13" creationId="{CA405875-D047-D7FB-238A-5799BFD998C5}"/>
          </ac:spMkLst>
        </pc:spChg>
        <pc:spChg chg="mod">
          <ac:chgData name="#YOU, GEYUE#" userId="S::gyou003@e.ntu.edu.sg::96388a3c-244f-4465-a911-d10cfed2dfcf" providerId="AD" clId="Web-{390E328C-B5CD-7F6C-FA23-A78F805C9CB6}" dt="2025-10-03T14:40:10.522" v="1411" actId="1076"/>
          <ac:spMkLst>
            <pc:docMk/>
            <pc:sldMk cId="1779818836" sldId="287"/>
            <ac:spMk id="16" creationId="{51BF3A55-2B57-2D7A-D7BF-54A9EC820C73}"/>
          </ac:spMkLst>
        </pc:spChg>
        <pc:spChg chg="mod">
          <ac:chgData name="#YOU, GEYUE#" userId="S::gyou003@e.ntu.edu.sg::96388a3c-244f-4465-a911-d10cfed2dfcf" providerId="AD" clId="Web-{390E328C-B5CD-7F6C-FA23-A78F805C9CB6}" dt="2025-10-03T14:40:10.538" v="1413" actId="1076"/>
          <ac:spMkLst>
            <pc:docMk/>
            <pc:sldMk cId="1779818836" sldId="287"/>
            <ac:spMk id="19" creationId="{75C5CB02-370A-6973-DD76-323593C6A81C}"/>
          </ac:spMkLst>
        </pc:spChg>
        <pc:spChg chg="mod">
          <ac:chgData name="#YOU, GEYUE#" userId="S::gyou003@e.ntu.edu.sg::96388a3c-244f-4465-a911-d10cfed2dfcf" providerId="AD" clId="Web-{390E328C-B5CD-7F6C-FA23-A78F805C9CB6}" dt="2025-10-03T14:40:10.553" v="1415" actId="1076"/>
          <ac:spMkLst>
            <pc:docMk/>
            <pc:sldMk cId="1779818836" sldId="287"/>
            <ac:spMk id="22" creationId="{1A148C40-77F9-C743-7A3E-903A073FECA5}"/>
          </ac:spMkLst>
        </pc:spChg>
        <pc:spChg chg="mod">
          <ac:chgData name="#YOU, GEYUE#" userId="S::gyou003@e.ntu.edu.sg::96388a3c-244f-4465-a911-d10cfed2dfcf" providerId="AD" clId="Web-{390E328C-B5CD-7F6C-FA23-A78F805C9CB6}" dt="2025-10-03T14:40:10.553" v="1416" actId="1076"/>
          <ac:spMkLst>
            <pc:docMk/>
            <pc:sldMk cId="1779818836" sldId="287"/>
            <ac:spMk id="23" creationId="{00562598-8AAB-4DFE-1797-65D93914FAAB}"/>
          </ac:spMkLst>
        </pc:spChg>
        <pc:spChg chg="mod">
          <ac:chgData name="#YOU, GEYUE#" userId="S::gyou003@e.ntu.edu.sg::96388a3c-244f-4465-a911-d10cfed2dfcf" providerId="AD" clId="Web-{390E328C-B5CD-7F6C-FA23-A78F805C9CB6}" dt="2025-10-03T14:40:10.553" v="1417" actId="1076"/>
          <ac:spMkLst>
            <pc:docMk/>
            <pc:sldMk cId="1779818836" sldId="287"/>
            <ac:spMk id="24" creationId="{0160FBF6-ACE9-C5E0-097B-FD256C7D1806}"/>
          </ac:spMkLst>
        </pc:spChg>
        <pc:spChg chg="mod">
          <ac:chgData name="#YOU, GEYUE#" userId="S::gyou003@e.ntu.edu.sg::96388a3c-244f-4465-a911-d10cfed2dfcf" providerId="AD" clId="Web-{390E328C-B5CD-7F6C-FA23-A78F805C9CB6}" dt="2025-10-03T14:40:10.569" v="1418" actId="1076"/>
          <ac:spMkLst>
            <pc:docMk/>
            <pc:sldMk cId="1779818836" sldId="287"/>
            <ac:spMk id="25" creationId="{D12BF596-C48F-13C4-C233-ACEFED54E9D6}"/>
          </ac:spMkLst>
        </pc:spChg>
        <pc:spChg chg="mod">
          <ac:chgData name="#YOU, GEYUE#" userId="S::gyou003@e.ntu.edu.sg::96388a3c-244f-4465-a911-d10cfed2dfcf" providerId="AD" clId="Web-{390E328C-B5CD-7F6C-FA23-A78F805C9CB6}" dt="2025-10-03T14:40:04.147" v="1404" actId="1076"/>
          <ac:spMkLst>
            <pc:docMk/>
            <pc:sldMk cId="1779818836" sldId="287"/>
            <ac:spMk id="279" creationId="{4CCF484F-BF0A-BDA2-6D6F-650F7D7F4049}"/>
          </ac:spMkLst>
        </pc:spChg>
        <pc:picChg chg="mod">
          <ac:chgData name="#YOU, GEYUE#" userId="S::gyou003@e.ntu.edu.sg::96388a3c-244f-4465-a911-d10cfed2dfcf" providerId="AD" clId="Web-{390E328C-B5CD-7F6C-FA23-A78F805C9CB6}" dt="2025-10-03T14:40:10.491" v="1405" actId="1076"/>
          <ac:picMkLst>
            <pc:docMk/>
            <pc:sldMk cId="1779818836" sldId="287"/>
            <ac:picMk id="8" creationId="{8D19A407-51A3-B9B7-EDE6-C26C7B974FD2}"/>
          </ac:picMkLst>
        </pc:picChg>
        <pc:picChg chg="mod">
          <ac:chgData name="#YOU, GEYUE#" userId="S::gyou003@e.ntu.edu.sg::96388a3c-244f-4465-a911-d10cfed2dfcf" providerId="AD" clId="Web-{390E328C-B5CD-7F6C-FA23-A78F805C9CB6}" dt="2025-10-03T14:40:10.507" v="1408" actId="1076"/>
          <ac:picMkLst>
            <pc:docMk/>
            <pc:sldMk cId="1779818836" sldId="287"/>
            <ac:picMk id="12" creationId="{BB50ABAA-1AC8-74A5-01FF-CD08317E0837}"/>
          </ac:picMkLst>
        </pc:picChg>
        <pc:picChg chg="mod">
          <ac:chgData name="#YOU, GEYUE#" userId="S::gyou003@e.ntu.edu.sg::96388a3c-244f-4465-a911-d10cfed2dfcf" providerId="AD" clId="Web-{390E328C-B5CD-7F6C-FA23-A78F805C9CB6}" dt="2025-10-03T14:40:10.522" v="1410" actId="1076"/>
          <ac:picMkLst>
            <pc:docMk/>
            <pc:sldMk cId="1779818836" sldId="287"/>
            <ac:picMk id="15" creationId="{956CBD2E-B829-EB7C-5151-FE6E55ECA708}"/>
          </ac:picMkLst>
        </pc:picChg>
        <pc:picChg chg="mod">
          <ac:chgData name="#YOU, GEYUE#" userId="S::gyou003@e.ntu.edu.sg::96388a3c-244f-4465-a911-d10cfed2dfcf" providerId="AD" clId="Web-{390E328C-B5CD-7F6C-FA23-A78F805C9CB6}" dt="2025-10-03T14:40:10.538" v="1412" actId="1076"/>
          <ac:picMkLst>
            <pc:docMk/>
            <pc:sldMk cId="1779818836" sldId="287"/>
            <ac:picMk id="18" creationId="{97C6A8D8-31B4-DF74-BECF-7899EB600EA3}"/>
          </ac:picMkLst>
        </pc:picChg>
        <pc:picChg chg="mod">
          <ac:chgData name="#YOU, GEYUE#" userId="S::gyou003@e.ntu.edu.sg::96388a3c-244f-4465-a911-d10cfed2dfcf" providerId="AD" clId="Web-{390E328C-B5CD-7F6C-FA23-A78F805C9CB6}" dt="2025-10-03T14:40:10.538" v="1414" actId="1076"/>
          <ac:picMkLst>
            <pc:docMk/>
            <pc:sldMk cId="1779818836" sldId="287"/>
            <ac:picMk id="21" creationId="{543D6014-1CDA-5A7C-435B-77AD6F519C4C}"/>
          </ac:picMkLst>
        </pc:picChg>
      </pc:sldChg>
      <pc:sldChg chg="addSp delSp modSp">
        <pc:chgData name="#YOU, GEYUE#" userId="S::gyou003@e.ntu.edu.sg::96388a3c-244f-4465-a911-d10cfed2dfcf" providerId="AD" clId="Web-{390E328C-B5CD-7F6C-FA23-A78F805C9CB6}" dt="2025-10-03T14:44:08.856" v="1547"/>
        <pc:sldMkLst>
          <pc:docMk/>
          <pc:sldMk cId="1948094244" sldId="288"/>
        </pc:sldMkLst>
        <pc:spChg chg="add mod">
          <ac:chgData name="#YOU, GEYUE#" userId="S::gyou003@e.ntu.edu.sg::96388a3c-244f-4465-a911-d10cfed2dfcf" providerId="AD" clId="Web-{390E328C-B5CD-7F6C-FA23-A78F805C9CB6}" dt="2025-10-03T14:41:52.183" v="1459" actId="20577"/>
          <ac:spMkLst>
            <pc:docMk/>
            <pc:sldMk cId="1948094244" sldId="288"/>
            <ac:spMk id="4" creationId="{6C585B8A-4B68-436B-BA72-80006C8AEF4D}"/>
          </ac:spMkLst>
        </pc:spChg>
        <pc:spChg chg="mod">
          <ac:chgData name="#YOU, GEYUE#" userId="S::gyou003@e.ntu.edu.sg::96388a3c-244f-4465-a911-d10cfed2dfcf" providerId="AD" clId="Web-{390E328C-B5CD-7F6C-FA23-A78F805C9CB6}" dt="2025-10-03T14:43:31.200" v="1497" actId="1076"/>
          <ac:spMkLst>
            <pc:docMk/>
            <pc:sldMk cId="1948094244" sldId="288"/>
            <ac:spMk id="18" creationId="{A79C148F-C12E-86C0-74E2-CB4BCE024B24}"/>
          </ac:spMkLst>
        </pc:spChg>
        <pc:spChg chg="mod">
          <ac:chgData name="#YOU, GEYUE#" userId="S::gyou003@e.ntu.edu.sg::96388a3c-244f-4465-a911-d10cfed2dfcf" providerId="AD" clId="Web-{390E328C-B5CD-7F6C-FA23-A78F805C9CB6}" dt="2025-10-03T14:43:42.575" v="1512" actId="1076"/>
          <ac:spMkLst>
            <pc:docMk/>
            <pc:sldMk cId="1948094244" sldId="288"/>
            <ac:spMk id="19" creationId="{DEEE92BE-EC25-3319-BE7C-B229E16B4408}"/>
          </ac:spMkLst>
        </pc:spChg>
        <pc:spChg chg="mod">
          <ac:chgData name="#YOU, GEYUE#" userId="S::gyou003@e.ntu.edu.sg::96388a3c-244f-4465-a911-d10cfed2dfcf" providerId="AD" clId="Web-{390E328C-B5CD-7F6C-FA23-A78F805C9CB6}" dt="2025-10-03T14:44:00.684" v="1533" actId="20577"/>
          <ac:spMkLst>
            <pc:docMk/>
            <pc:sldMk cId="1948094244" sldId="288"/>
            <ac:spMk id="20" creationId="{7CAC7BD9-7705-E903-494D-568DDE176130}"/>
          </ac:spMkLst>
        </pc:spChg>
        <pc:spChg chg="mod">
          <ac:chgData name="#YOU, GEYUE#" userId="S::gyou003@e.ntu.edu.sg::96388a3c-244f-4465-a911-d10cfed2dfcf" providerId="AD" clId="Web-{390E328C-B5CD-7F6C-FA23-A78F805C9CB6}" dt="2025-10-03T14:44:06.528" v="1546" actId="20577"/>
          <ac:spMkLst>
            <pc:docMk/>
            <pc:sldMk cId="1948094244" sldId="288"/>
            <ac:spMk id="34" creationId="{BECC9E47-583B-C0AC-B628-1D71CE6AD0DF}"/>
          </ac:spMkLst>
        </pc:spChg>
        <pc:grpChg chg="add mod">
          <ac:chgData name="#YOU, GEYUE#" userId="S::gyou003@e.ntu.edu.sg::96388a3c-244f-4465-a911-d10cfed2dfcf" providerId="AD" clId="Web-{390E328C-B5CD-7F6C-FA23-A78F805C9CB6}" dt="2025-10-03T14:43:13.825" v="1481" actId="1076"/>
          <ac:grpSpMkLst>
            <pc:docMk/>
            <pc:sldMk cId="1948094244" sldId="288"/>
            <ac:grpSpMk id="39" creationId="{2719227F-589D-8189-A02F-A066D80EDEB4}"/>
          </ac:grpSpMkLst>
        </pc:grpChg>
      </pc:sldChg>
      <pc:sldChg chg="addSp delSp modSp">
        <pc:chgData name="#YOU, GEYUE#" userId="S::gyou003@e.ntu.edu.sg::96388a3c-244f-4465-a911-d10cfed2dfcf" providerId="AD" clId="Web-{390E328C-B5CD-7F6C-FA23-A78F805C9CB6}" dt="2025-10-03T14:24:12.177" v="1241" actId="20577"/>
        <pc:sldMkLst>
          <pc:docMk/>
          <pc:sldMk cId="1520811697" sldId="290"/>
        </pc:sldMkLst>
        <pc:spChg chg="add mod">
          <ac:chgData name="#YOU, GEYUE#" userId="S::gyou003@e.ntu.edu.sg::96388a3c-244f-4465-a911-d10cfed2dfcf" providerId="AD" clId="Web-{390E328C-B5CD-7F6C-FA23-A78F805C9CB6}" dt="2025-10-03T14:21:20.905" v="1183" actId="1076"/>
          <ac:spMkLst>
            <pc:docMk/>
            <pc:sldMk cId="1520811697" sldId="290"/>
            <ac:spMk id="3" creationId="{CA1D294B-A13E-3015-9EEB-BC23F0408F24}"/>
          </ac:spMkLst>
        </pc:spChg>
        <pc:spChg chg="add mod">
          <ac:chgData name="#YOU, GEYUE#" userId="S::gyou003@e.ntu.edu.sg::96388a3c-244f-4465-a911-d10cfed2dfcf" providerId="AD" clId="Web-{390E328C-B5CD-7F6C-FA23-A78F805C9CB6}" dt="2025-10-03T14:22:29.875" v="1233" actId="1076"/>
          <ac:spMkLst>
            <pc:docMk/>
            <pc:sldMk cId="1520811697" sldId="290"/>
            <ac:spMk id="4" creationId="{00DE4562-68B2-5FD4-D537-58FB80468CB0}"/>
          </ac:spMkLst>
        </pc:spChg>
        <pc:spChg chg="mod">
          <ac:chgData name="#YOU, GEYUE#" userId="S::gyou003@e.ntu.edu.sg::96388a3c-244f-4465-a911-d10cfed2dfcf" providerId="AD" clId="Web-{390E328C-B5CD-7F6C-FA23-A78F805C9CB6}" dt="2025-10-03T14:21:31.389" v="1199" actId="1076"/>
          <ac:spMkLst>
            <pc:docMk/>
            <pc:sldMk cId="1520811697" sldId="290"/>
            <ac:spMk id="5" creationId="{62A13210-8889-AB02-D8AE-7D4C92C1CB9A}"/>
          </ac:spMkLst>
        </pc:spChg>
        <pc:spChg chg="add mod">
          <ac:chgData name="#YOU, GEYUE#" userId="S::gyou003@e.ntu.edu.sg::96388a3c-244f-4465-a911-d10cfed2dfcf" providerId="AD" clId="Web-{390E328C-B5CD-7F6C-FA23-A78F805C9CB6}" dt="2025-10-03T14:21:20.921" v="1185" actId="1076"/>
          <ac:spMkLst>
            <pc:docMk/>
            <pc:sldMk cId="1520811697" sldId="290"/>
            <ac:spMk id="6" creationId="{0FF0FF5D-D049-3FC8-C829-349A3632BEF4}"/>
          </ac:spMkLst>
        </pc:spChg>
        <pc:spChg chg="add mod">
          <ac:chgData name="#YOU, GEYUE#" userId="S::gyou003@e.ntu.edu.sg::96388a3c-244f-4465-a911-d10cfed2dfcf" providerId="AD" clId="Web-{390E328C-B5CD-7F6C-FA23-A78F805C9CB6}" dt="2025-10-03T14:21:20.952" v="1187" actId="1076"/>
          <ac:spMkLst>
            <pc:docMk/>
            <pc:sldMk cId="1520811697" sldId="290"/>
            <ac:spMk id="12" creationId="{A7D45A27-06D8-CE1E-EFFA-38F437E193D0}"/>
          </ac:spMkLst>
        </pc:spChg>
        <pc:spChg chg="add mod">
          <ac:chgData name="#YOU, GEYUE#" userId="S::gyou003@e.ntu.edu.sg::96388a3c-244f-4465-a911-d10cfed2dfcf" providerId="AD" clId="Web-{390E328C-B5CD-7F6C-FA23-A78F805C9CB6}" dt="2025-10-03T14:21:20.952" v="1188" actId="1076"/>
          <ac:spMkLst>
            <pc:docMk/>
            <pc:sldMk cId="1520811697" sldId="290"/>
            <ac:spMk id="13" creationId="{2C9633BE-1D0C-8D7A-3EB8-DD5BD514D4F3}"/>
          </ac:spMkLst>
        </pc:spChg>
        <pc:spChg chg="add mod">
          <ac:chgData name="#YOU, GEYUE#" userId="S::gyou003@e.ntu.edu.sg::96388a3c-244f-4465-a911-d10cfed2dfcf" providerId="AD" clId="Web-{390E328C-B5CD-7F6C-FA23-A78F805C9CB6}" dt="2025-10-03T14:21:20.968" v="1189" actId="1076"/>
          <ac:spMkLst>
            <pc:docMk/>
            <pc:sldMk cId="1520811697" sldId="290"/>
            <ac:spMk id="14" creationId="{0378DA65-A474-52E5-30AB-BD6A83A149D1}"/>
          </ac:spMkLst>
        </pc:spChg>
        <pc:spChg chg="add mod">
          <ac:chgData name="#YOU, GEYUE#" userId="S::gyou003@e.ntu.edu.sg::96388a3c-244f-4465-a911-d10cfed2dfcf" providerId="AD" clId="Web-{390E328C-B5CD-7F6C-FA23-A78F805C9CB6}" dt="2025-10-03T14:21:20.983" v="1190" actId="1076"/>
          <ac:spMkLst>
            <pc:docMk/>
            <pc:sldMk cId="1520811697" sldId="290"/>
            <ac:spMk id="15" creationId="{1E8E1266-539E-A495-FC5C-789018D49798}"/>
          </ac:spMkLst>
        </pc:spChg>
        <pc:spChg chg="add mod">
          <ac:chgData name="#YOU, GEYUE#" userId="S::gyou003@e.ntu.edu.sg::96388a3c-244f-4465-a911-d10cfed2dfcf" providerId="AD" clId="Web-{390E328C-B5CD-7F6C-FA23-A78F805C9CB6}" dt="2025-10-03T14:23:56.223" v="1239" actId="20577"/>
          <ac:spMkLst>
            <pc:docMk/>
            <pc:sldMk cId="1520811697" sldId="290"/>
            <ac:spMk id="16" creationId="{61FD6FBA-70F6-1828-2079-DD31818A9DC5}"/>
          </ac:spMkLst>
        </pc:spChg>
        <pc:spChg chg="add mod">
          <ac:chgData name="#YOU, GEYUE#" userId="S::gyou003@e.ntu.edu.sg::96388a3c-244f-4465-a911-d10cfed2dfcf" providerId="AD" clId="Web-{390E328C-B5CD-7F6C-FA23-A78F805C9CB6}" dt="2025-10-03T14:21:21.014" v="1193" actId="1076"/>
          <ac:spMkLst>
            <pc:docMk/>
            <pc:sldMk cId="1520811697" sldId="290"/>
            <ac:spMk id="19" creationId="{6615F6AC-55C1-2F3A-B844-3EC4EEC757FA}"/>
          </ac:spMkLst>
        </pc:spChg>
        <pc:spChg chg="add mod">
          <ac:chgData name="#YOU, GEYUE#" userId="S::gyou003@e.ntu.edu.sg::96388a3c-244f-4465-a911-d10cfed2dfcf" providerId="AD" clId="Web-{390E328C-B5CD-7F6C-FA23-A78F805C9CB6}" dt="2025-10-03T14:24:05.676" v="1240" actId="20577"/>
          <ac:spMkLst>
            <pc:docMk/>
            <pc:sldMk cId="1520811697" sldId="290"/>
            <ac:spMk id="20" creationId="{944769B6-271B-0044-0A13-02DAFF1D172A}"/>
          </ac:spMkLst>
        </pc:spChg>
        <pc:spChg chg="add mod">
          <ac:chgData name="#YOU, GEYUE#" userId="S::gyou003@e.ntu.edu.sg::96388a3c-244f-4465-a911-d10cfed2dfcf" providerId="AD" clId="Web-{390E328C-B5CD-7F6C-FA23-A78F805C9CB6}" dt="2025-10-03T14:21:21.030" v="1195" actId="1076"/>
          <ac:spMkLst>
            <pc:docMk/>
            <pc:sldMk cId="1520811697" sldId="290"/>
            <ac:spMk id="21" creationId="{551818DA-F2DF-8297-B1C8-C54DE350C1EF}"/>
          </ac:spMkLst>
        </pc:spChg>
        <pc:spChg chg="add mod">
          <ac:chgData name="#YOU, GEYUE#" userId="S::gyou003@e.ntu.edu.sg::96388a3c-244f-4465-a911-d10cfed2dfcf" providerId="AD" clId="Web-{390E328C-B5CD-7F6C-FA23-A78F805C9CB6}" dt="2025-10-03T14:24:12.177" v="1241" actId="20577"/>
          <ac:spMkLst>
            <pc:docMk/>
            <pc:sldMk cId="1520811697" sldId="290"/>
            <ac:spMk id="24" creationId="{4F214EA3-B8D9-AC51-2C63-57643E6591A0}"/>
          </ac:spMkLst>
        </pc:spChg>
        <pc:picChg chg="add mod">
          <ac:chgData name="#YOU, GEYUE#" userId="S::gyou003@e.ntu.edu.sg::96388a3c-244f-4465-a911-d10cfed2dfcf" providerId="AD" clId="Web-{390E328C-B5CD-7F6C-FA23-A78F805C9CB6}" dt="2025-10-03T14:21:20.936" v="1186" actId="1076"/>
          <ac:picMkLst>
            <pc:docMk/>
            <pc:sldMk cId="1520811697" sldId="290"/>
            <ac:picMk id="11" creationId="{DBE5B4AE-27E2-321B-F03C-A8D731E7D9AA}"/>
          </ac:picMkLst>
        </pc:picChg>
        <pc:picChg chg="add mod">
          <ac:chgData name="#YOU, GEYUE#" userId="S::gyou003@e.ntu.edu.sg::96388a3c-244f-4465-a911-d10cfed2dfcf" providerId="AD" clId="Web-{390E328C-B5CD-7F6C-FA23-A78F805C9CB6}" dt="2025-10-03T14:21:21.014" v="1192" actId="1076"/>
          <ac:picMkLst>
            <pc:docMk/>
            <pc:sldMk cId="1520811697" sldId="290"/>
            <ac:picMk id="18" creationId="{60372299-7071-7071-ECEF-C18A16C4F540}"/>
          </ac:picMkLst>
        </pc:picChg>
        <pc:picChg chg="add mod">
          <ac:chgData name="#YOU, GEYUE#" userId="S::gyou003@e.ntu.edu.sg::96388a3c-244f-4465-a911-d10cfed2dfcf" providerId="AD" clId="Web-{390E328C-B5CD-7F6C-FA23-A78F805C9CB6}" dt="2025-10-03T14:21:21.046" v="1196" actId="1076"/>
          <ac:picMkLst>
            <pc:docMk/>
            <pc:sldMk cId="1520811697" sldId="290"/>
            <ac:picMk id="22" creationId="{4021CA20-C536-FF29-0ACB-7EC57C4FC0FF}"/>
          </ac:picMkLst>
        </pc:picChg>
      </pc:sldChg>
      <pc:sldChg chg="delSp modSp">
        <pc:chgData name="#YOU, GEYUE#" userId="S::gyou003@e.ntu.edu.sg::96388a3c-244f-4465-a911-d10cfed2dfcf" providerId="AD" clId="Web-{390E328C-B5CD-7F6C-FA23-A78F805C9CB6}" dt="2025-10-03T14:50:37.359" v="1713" actId="1076"/>
        <pc:sldMkLst>
          <pc:docMk/>
          <pc:sldMk cId="4117445681" sldId="303"/>
        </pc:sldMkLst>
        <pc:spChg chg="mod">
          <ac:chgData name="#YOU, GEYUE#" userId="S::gyou003@e.ntu.edu.sg::96388a3c-244f-4465-a911-d10cfed2dfcf" providerId="AD" clId="Web-{390E328C-B5CD-7F6C-FA23-A78F805C9CB6}" dt="2025-10-03T14:50:37.281" v="1702" actId="1076"/>
          <ac:spMkLst>
            <pc:docMk/>
            <pc:sldMk cId="4117445681" sldId="303"/>
            <ac:spMk id="27" creationId="{C37BF460-A3F9-E2D7-8DED-1F2264F0B9EE}"/>
          </ac:spMkLst>
        </pc:spChg>
        <pc:spChg chg="mod">
          <ac:chgData name="#YOU, GEYUE#" userId="S::gyou003@e.ntu.edu.sg::96388a3c-244f-4465-a911-d10cfed2dfcf" providerId="AD" clId="Web-{390E328C-B5CD-7F6C-FA23-A78F805C9CB6}" dt="2025-10-03T14:50:37.281" v="1703" actId="1076"/>
          <ac:spMkLst>
            <pc:docMk/>
            <pc:sldMk cId="4117445681" sldId="303"/>
            <ac:spMk id="29" creationId="{25D45C9B-D0B2-8484-F7AF-8483999960DB}"/>
          </ac:spMkLst>
        </pc:spChg>
        <pc:spChg chg="mod">
          <ac:chgData name="#YOU, GEYUE#" userId="S::gyou003@e.ntu.edu.sg::96388a3c-244f-4465-a911-d10cfed2dfcf" providerId="AD" clId="Web-{390E328C-B5CD-7F6C-FA23-A78F805C9CB6}" dt="2025-10-03T14:50:37.297" v="1704" actId="1076"/>
          <ac:spMkLst>
            <pc:docMk/>
            <pc:sldMk cId="4117445681" sldId="303"/>
            <ac:spMk id="41" creationId="{F884FFE2-2B82-EDA5-22DC-091B5D5151D3}"/>
          </ac:spMkLst>
        </pc:spChg>
        <pc:spChg chg="mod">
          <ac:chgData name="#YOU, GEYUE#" userId="S::gyou003@e.ntu.edu.sg::96388a3c-244f-4465-a911-d10cfed2dfcf" providerId="AD" clId="Web-{390E328C-B5CD-7F6C-FA23-A78F805C9CB6}" dt="2025-10-03T14:50:37.297" v="1705" actId="1076"/>
          <ac:spMkLst>
            <pc:docMk/>
            <pc:sldMk cId="4117445681" sldId="303"/>
            <ac:spMk id="42" creationId="{089DE7EE-C3F2-C728-D8A2-2A732FBC7EE6}"/>
          </ac:spMkLst>
        </pc:spChg>
        <pc:spChg chg="mod">
          <ac:chgData name="#YOU, GEYUE#" userId="S::gyou003@e.ntu.edu.sg::96388a3c-244f-4465-a911-d10cfed2dfcf" providerId="AD" clId="Web-{390E328C-B5CD-7F6C-FA23-A78F805C9CB6}" dt="2025-10-03T14:50:37.312" v="1706" actId="1076"/>
          <ac:spMkLst>
            <pc:docMk/>
            <pc:sldMk cId="4117445681" sldId="303"/>
            <ac:spMk id="43" creationId="{78EC0B66-AB43-D2D5-5536-9427F1AD0BF2}"/>
          </ac:spMkLst>
        </pc:spChg>
        <pc:spChg chg="mod">
          <ac:chgData name="#YOU, GEYUE#" userId="S::gyou003@e.ntu.edu.sg::96388a3c-244f-4465-a911-d10cfed2dfcf" providerId="AD" clId="Web-{390E328C-B5CD-7F6C-FA23-A78F805C9CB6}" dt="2025-10-03T14:50:37.343" v="1712" actId="1076"/>
          <ac:spMkLst>
            <pc:docMk/>
            <pc:sldMk cId="4117445681" sldId="303"/>
            <ac:spMk id="49" creationId="{A2D1F068-8650-A4D9-8091-842A8EAF8878}"/>
          </ac:spMkLst>
        </pc:spChg>
        <pc:spChg chg="mod">
          <ac:chgData name="#YOU, GEYUE#" userId="S::gyou003@e.ntu.edu.sg::96388a3c-244f-4465-a911-d10cfed2dfcf" providerId="AD" clId="Web-{390E328C-B5CD-7F6C-FA23-A78F805C9CB6}" dt="2025-10-03T14:50:37.359" v="1713" actId="1076"/>
          <ac:spMkLst>
            <pc:docMk/>
            <pc:sldMk cId="4117445681" sldId="303"/>
            <ac:spMk id="50" creationId="{9197A7F1-577D-E5AD-CEDD-C7878600406C}"/>
          </ac:spMkLst>
        </pc:spChg>
        <pc:picChg chg="mod">
          <ac:chgData name="#YOU, GEYUE#" userId="S::gyou003@e.ntu.edu.sg::96388a3c-244f-4465-a911-d10cfed2dfcf" providerId="AD" clId="Web-{390E328C-B5CD-7F6C-FA23-A78F805C9CB6}" dt="2025-10-03T14:50:37.312" v="1707" actId="1076"/>
          <ac:picMkLst>
            <pc:docMk/>
            <pc:sldMk cId="4117445681" sldId="303"/>
            <ac:picMk id="44" creationId="{D1D2D17B-6B14-7AF7-1EA6-0620FD7377F4}"/>
          </ac:picMkLst>
        </pc:picChg>
        <pc:picChg chg="mod">
          <ac:chgData name="#YOU, GEYUE#" userId="S::gyou003@e.ntu.edu.sg::96388a3c-244f-4465-a911-d10cfed2dfcf" providerId="AD" clId="Web-{390E328C-B5CD-7F6C-FA23-A78F805C9CB6}" dt="2025-10-03T14:50:37.328" v="1709" actId="1076"/>
          <ac:picMkLst>
            <pc:docMk/>
            <pc:sldMk cId="4117445681" sldId="303"/>
            <ac:picMk id="46" creationId="{F2D6812E-7E6A-6CCC-901B-107544088919}"/>
          </ac:picMkLst>
        </pc:picChg>
        <pc:picChg chg="mod">
          <ac:chgData name="#YOU, GEYUE#" userId="S::gyou003@e.ntu.edu.sg::96388a3c-244f-4465-a911-d10cfed2dfcf" providerId="AD" clId="Web-{390E328C-B5CD-7F6C-FA23-A78F805C9CB6}" dt="2025-10-03T14:50:37.343" v="1711" actId="1076"/>
          <ac:picMkLst>
            <pc:docMk/>
            <pc:sldMk cId="4117445681" sldId="303"/>
            <ac:picMk id="48" creationId="{C11F4E24-8241-0802-C8AE-7F311ECC65D6}"/>
          </ac:picMkLst>
        </pc:picChg>
      </pc:sldChg>
      <pc:sldChg chg="addSp delSp modSp">
        <pc:chgData name="#YOU, GEYUE#" userId="S::gyou003@e.ntu.edu.sg::96388a3c-244f-4465-a911-d10cfed2dfcf" providerId="AD" clId="Web-{390E328C-B5CD-7F6C-FA23-A78F805C9CB6}" dt="2025-10-03T13:50:28.680" v="548"/>
        <pc:sldMkLst>
          <pc:docMk/>
          <pc:sldMk cId="2498937351" sldId="304"/>
        </pc:sldMkLst>
        <pc:spChg chg="add mod">
          <ac:chgData name="#YOU, GEYUE#" userId="S::gyou003@e.ntu.edu.sg::96388a3c-244f-4465-a911-d10cfed2dfcf" providerId="AD" clId="Web-{390E328C-B5CD-7F6C-FA23-A78F805C9CB6}" dt="2025-10-03T13:47:35.983" v="500" actId="20577"/>
          <ac:spMkLst>
            <pc:docMk/>
            <pc:sldMk cId="2498937351" sldId="304"/>
            <ac:spMk id="3" creationId="{6079BB89-C06E-39DF-0084-8EEBDF204C95}"/>
          </ac:spMkLst>
        </pc:spChg>
        <pc:spChg chg="add mod">
          <ac:chgData name="#YOU, GEYUE#" userId="S::gyou003@e.ntu.edu.sg::96388a3c-244f-4465-a911-d10cfed2dfcf" providerId="AD" clId="Web-{390E328C-B5CD-7F6C-FA23-A78F805C9CB6}" dt="2025-10-03T13:48:51.050" v="519" actId="1076"/>
          <ac:spMkLst>
            <pc:docMk/>
            <pc:sldMk cId="2498937351" sldId="304"/>
            <ac:spMk id="10" creationId="{C6D9470A-53A5-B493-A0C7-77406F2E7DD1}"/>
          </ac:spMkLst>
        </pc:spChg>
        <pc:spChg chg="add mod">
          <ac:chgData name="#YOU, GEYUE#" userId="S::gyou003@e.ntu.edu.sg::96388a3c-244f-4465-a911-d10cfed2dfcf" providerId="AD" clId="Web-{390E328C-B5CD-7F6C-FA23-A78F805C9CB6}" dt="2025-10-03T13:48:44.378" v="517" actId="1076"/>
          <ac:spMkLst>
            <pc:docMk/>
            <pc:sldMk cId="2498937351" sldId="304"/>
            <ac:spMk id="12" creationId="{E2EECE22-A00E-0AD2-BFF8-D7E5E54144FB}"/>
          </ac:spMkLst>
        </pc:spChg>
        <pc:spChg chg="add mod">
          <ac:chgData name="#YOU, GEYUE#" userId="S::gyou003@e.ntu.edu.sg::96388a3c-244f-4465-a911-d10cfed2dfcf" providerId="AD" clId="Web-{390E328C-B5CD-7F6C-FA23-A78F805C9CB6}" dt="2025-10-03T13:48:35.862" v="515" actId="1076"/>
          <ac:spMkLst>
            <pc:docMk/>
            <pc:sldMk cId="2498937351" sldId="304"/>
            <ac:spMk id="13" creationId="{A96C312B-7CE3-63F4-405C-54AF7B25101C}"/>
          </ac:spMkLst>
        </pc:spChg>
        <pc:spChg chg="add mod">
          <ac:chgData name="#YOU, GEYUE#" userId="S::gyou003@e.ntu.edu.sg::96388a3c-244f-4465-a911-d10cfed2dfcf" providerId="AD" clId="Web-{390E328C-B5CD-7F6C-FA23-A78F805C9CB6}" dt="2025-10-03T13:49:53.897" v="542" actId="1076"/>
          <ac:spMkLst>
            <pc:docMk/>
            <pc:sldMk cId="2498937351" sldId="304"/>
            <ac:spMk id="14" creationId="{43A65900-BEAD-A373-9424-0804102D656B}"/>
          </ac:spMkLst>
        </pc:spChg>
        <pc:spChg chg="add mod ord">
          <ac:chgData name="#YOU, GEYUE#" userId="S::gyou003@e.ntu.edu.sg::96388a3c-244f-4465-a911-d10cfed2dfcf" providerId="AD" clId="Web-{390E328C-B5CD-7F6C-FA23-A78F805C9CB6}" dt="2025-10-03T13:50:28.680" v="548"/>
          <ac:spMkLst>
            <pc:docMk/>
            <pc:sldMk cId="2498937351" sldId="304"/>
            <ac:spMk id="15" creationId="{B85076C9-EFB6-12B9-C397-213B521F3DA6}"/>
          </ac:spMkLst>
        </pc:spChg>
        <pc:picChg chg="add mod">
          <ac:chgData name="#YOU, GEYUE#" userId="S::gyou003@e.ntu.edu.sg::96388a3c-244f-4465-a911-d10cfed2dfcf" providerId="AD" clId="Web-{390E328C-B5CD-7F6C-FA23-A78F805C9CB6}" dt="2025-10-03T13:48:40.377" v="516" actId="1076"/>
          <ac:picMkLst>
            <pc:docMk/>
            <pc:sldMk cId="2498937351" sldId="304"/>
            <ac:picMk id="6" creationId="{716FAED3-3258-C77A-A59E-5A4FABA63E99}"/>
          </ac:picMkLst>
        </pc:picChg>
        <pc:picChg chg="add mod">
          <ac:chgData name="#YOU, GEYUE#" userId="S::gyou003@e.ntu.edu.sg::96388a3c-244f-4465-a911-d10cfed2dfcf" providerId="AD" clId="Web-{390E328C-B5CD-7F6C-FA23-A78F805C9CB6}" dt="2025-10-03T13:48:47.284" v="518" actId="1076"/>
          <ac:picMkLst>
            <pc:docMk/>
            <pc:sldMk cId="2498937351" sldId="304"/>
            <ac:picMk id="8" creationId="{E4D6AD24-1CE0-0AEC-5E74-BC3AE3399824}"/>
          </ac:picMkLst>
        </pc:picChg>
      </pc:sldChg>
      <pc:sldChg chg="addSp delSp modSp">
        <pc:chgData name="#YOU, GEYUE#" userId="S::gyou003@e.ntu.edu.sg::96388a3c-244f-4465-a911-d10cfed2dfcf" providerId="AD" clId="Web-{390E328C-B5CD-7F6C-FA23-A78F805C9CB6}" dt="2025-10-03T13:34:12.023" v="377" actId="14100"/>
        <pc:sldMkLst>
          <pc:docMk/>
          <pc:sldMk cId="2331305254" sldId="307"/>
        </pc:sldMkLst>
        <pc:spChg chg="add mod">
          <ac:chgData name="#YOU, GEYUE#" userId="S::gyou003@e.ntu.edu.sg::96388a3c-244f-4465-a911-d10cfed2dfcf" providerId="AD" clId="Web-{390E328C-B5CD-7F6C-FA23-A78F805C9CB6}" dt="2025-10-03T13:04:43.385" v="28" actId="1076"/>
          <ac:spMkLst>
            <pc:docMk/>
            <pc:sldMk cId="2331305254" sldId="307"/>
            <ac:spMk id="2" creationId="{8F2DB8DF-B921-C50A-86B1-66D705BB676C}"/>
          </ac:spMkLst>
        </pc:spChg>
        <pc:spChg chg="mod">
          <ac:chgData name="#YOU, GEYUE#" userId="S::gyou003@e.ntu.edu.sg::96388a3c-244f-4465-a911-d10cfed2dfcf" providerId="AD" clId="Web-{390E328C-B5CD-7F6C-FA23-A78F805C9CB6}" dt="2025-10-03T13:28:20.174" v="364" actId="20577"/>
          <ac:spMkLst>
            <pc:docMk/>
            <pc:sldMk cId="2331305254" sldId="307"/>
            <ac:spMk id="4" creationId="{45558AD1-63D9-1F79-E20B-A4D09E80ECF8}"/>
          </ac:spMkLst>
        </pc:spChg>
        <pc:spChg chg="add mod">
          <ac:chgData name="#YOU, GEYUE#" userId="S::gyou003@e.ntu.edu.sg::96388a3c-244f-4465-a911-d10cfed2dfcf" providerId="AD" clId="Web-{390E328C-B5CD-7F6C-FA23-A78F805C9CB6}" dt="2025-10-03T13:30:51.856" v="367" actId="20577"/>
          <ac:spMkLst>
            <pc:docMk/>
            <pc:sldMk cId="2331305254" sldId="307"/>
            <ac:spMk id="10" creationId="{88A110F3-3552-3722-A462-2B31C0B78D2C}"/>
          </ac:spMkLst>
        </pc:spChg>
        <pc:spChg chg="add mod">
          <ac:chgData name="#YOU, GEYUE#" userId="S::gyou003@e.ntu.edu.sg::96388a3c-244f-4465-a911-d10cfed2dfcf" providerId="AD" clId="Web-{390E328C-B5CD-7F6C-FA23-A78F805C9CB6}" dt="2025-10-03T13:21:31.809" v="216" actId="1076"/>
          <ac:spMkLst>
            <pc:docMk/>
            <pc:sldMk cId="2331305254" sldId="307"/>
            <ac:spMk id="14" creationId="{B889D171-CE30-29FF-3295-359395AD1A0E}"/>
          </ac:spMkLst>
        </pc:spChg>
        <pc:spChg chg="add mod">
          <ac:chgData name="#YOU, GEYUE#" userId="S::gyou003@e.ntu.edu.sg::96388a3c-244f-4465-a911-d10cfed2dfcf" providerId="AD" clId="Web-{390E328C-B5CD-7F6C-FA23-A78F805C9CB6}" dt="2025-10-03T13:33:24.224" v="375"/>
          <ac:spMkLst>
            <pc:docMk/>
            <pc:sldMk cId="2331305254" sldId="307"/>
            <ac:spMk id="17" creationId="{2CD8B87B-2FF9-7E00-99A8-09087A8A2F35}"/>
          </ac:spMkLst>
        </pc:spChg>
        <pc:spChg chg="add mod">
          <ac:chgData name="#YOU, GEYUE#" userId="S::gyou003@e.ntu.edu.sg::96388a3c-244f-4465-a911-d10cfed2dfcf" providerId="AD" clId="Web-{390E328C-B5CD-7F6C-FA23-A78F805C9CB6}" dt="2025-10-03T13:26:37.814" v="354" actId="1076"/>
          <ac:spMkLst>
            <pc:docMk/>
            <pc:sldMk cId="2331305254" sldId="307"/>
            <ac:spMk id="19" creationId="{C8DE3572-D046-F2E4-1CAE-8CCA9AC0B8B2}"/>
          </ac:spMkLst>
        </pc:spChg>
        <pc:picChg chg="mod">
          <ac:chgData name="#YOU, GEYUE#" userId="S::gyou003@e.ntu.edu.sg::96388a3c-244f-4465-a911-d10cfed2dfcf" providerId="AD" clId="Web-{390E328C-B5CD-7F6C-FA23-A78F805C9CB6}" dt="2025-10-03T13:34:12.023" v="377" actId="14100"/>
          <ac:picMkLst>
            <pc:docMk/>
            <pc:sldMk cId="2331305254" sldId="307"/>
            <ac:picMk id="5" creationId="{85D4B29E-EC66-94E2-E17E-451B22BD8FDA}"/>
          </ac:picMkLst>
        </pc:picChg>
        <pc:picChg chg="add mod">
          <ac:chgData name="#YOU, GEYUE#" userId="S::gyou003@e.ntu.edu.sg::96388a3c-244f-4465-a911-d10cfed2dfcf" providerId="AD" clId="Web-{390E328C-B5CD-7F6C-FA23-A78F805C9CB6}" dt="2025-10-03T13:21:14.199" v="214" actId="1076"/>
          <ac:picMkLst>
            <pc:docMk/>
            <pc:sldMk cId="2331305254" sldId="307"/>
            <ac:picMk id="15" creationId="{C4C2FA00-944C-8F44-007D-E178BA2027C6}"/>
          </ac:picMkLst>
        </pc:picChg>
        <pc:picChg chg="add mod">
          <ac:chgData name="#YOU, GEYUE#" userId="S::gyou003@e.ntu.edu.sg::96388a3c-244f-4465-a911-d10cfed2dfcf" providerId="AD" clId="Web-{390E328C-B5CD-7F6C-FA23-A78F805C9CB6}" dt="2025-10-03T13:33:07.739" v="374" actId="1076"/>
          <ac:picMkLst>
            <pc:docMk/>
            <pc:sldMk cId="2331305254" sldId="307"/>
            <ac:picMk id="20" creationId="{9D92BBE0-8DC8-9547-7830-60AADD895F2D}"/>
          </ac:picMkLst>
        </pc:picChg>
      </pc:sldChg>
      <pc:sldChg chg="delSp modSp add ord replId">
        <pc:chgData name="#YOU, GEYUE#" userId="S::gyou003@e.ntu.edu.sg::96388a3c-244f-4465-a911-d10cfed2dfcf" providerId="AD" clId="Web-{390E328C-B5CD-7F6C-FA23-A78F805C9CB6}" dt="2025-10-03T13:39:13.328" v="419"/>
        <pc:sldMkLst>
          <pc:docMk/>
          <pc:sldMk cId="778467436" sldId="312"/>
        </pc:sldMkLst>
        <pc:spChg chg="mod">
          <ac:chgData name="#YOU, GEYUE#" userId="S::gyou003@e.ntu.edu.sg::96388a3c-244f-4465-a911-d10cfed2dfcf" providerId="AD" clId="Web-{390E328C-B5CD-7F6C-FA23-A78F805C9CB6}" dt="2025-10-03T13:39:01.124" v="409" actId="20577"/>
          <ac:spMkLst>
            <pc:docMk/>
            <pc:sldMk cId="778467436" sldId="312"/>
            <ac:spMk id="4" creationId="{704100D4-DDC2-4801-1255-6700BF0D9901}"/>
          </ac:spMkLst>
        </pc:spChg>
      </pc:sldChg>
    </pc:docChg>
  </pc:docChgLst>
  <pc:docChgLst>
    <pc:chgData name="#SEAH MING YANG#" userId="S::seah0248@e.ntu.edu.sg::8c6bd497-6def-48ba-bb79-49a2b7b77f4a" providerId="AD" clId="Web-{D362DAED-4405-9711-C96C-7E3B062D9BD5}"/>
    <pc:docChg chg="addSld delSld modSld sldOrd modSection">
      <pc:chgData name="#SEAH MING YANG#" userId="S::seah0248@e.ntu.edu.sg::8c6bd497-6def-48ba-bb79-49a2b7b77f4a" providerId="AD" clId="Web-{D362DAED-4405-9711-C96C-7E3B062D9BD5}" dt="2025-10-03T09:58:21.265" v="530"/>
      <pc:docMkLst>
        <pc:docMk/>
      </pc:docMkLst>
      <pc:sldChg chg="addSp delSp modSp mod setBg modClrScheme chgLayout">
        <pc:chgData name="#SEAH MING YANG#" userId="S::seah0248@e.ntu.edu.sg::8c6bd497-6def-48ba-bb79-49a2b7b77f4a" providerId="AD" clId="Web-{D362DAED-4405-9711-C96C-7E3B062D9BD5}" dt="2025-10-03T09:18:43.950" v="310" actId="20577"/>
        <pc:sldMkLst>
          <pc:docMk/>
          <pc:sldMk cId="80176848" sldId="292"/>
        </pc:sldMkLst>
        <pc:spChg chg="mod ord">
          <ac:chgData name="#SEAH MING YANG#" userId="S::seah0248@e.ntu.edu.sg::8c6bd497-6def-48ba-bb79-49a2b7b77f4a" providerId="AD" clId="Web-{D362DAED-4405-9711-C96C-7E3B062D9BD5}" dt="2025-10-03T09:18:43.950" v="310" actId="20577"/>
          <ac:spMkLst>
            <pc:docMk/>
            <pc:sldMk cId="80176848" sldId="292"/>
            <ac:spMk id="2" creationId="{11BA7936-F108-8B47-17D1-389A8C97AB77}"/>
          </ac:spMkLst>
        </pc:spChg>
        <pc:spChg chg="add mod">
          <ac:chgData name="#SEAH MING YANG#" userId="S::seah0248@e.ntu.edu.sg::8c6bd497-6def-48ba-bb79-49a2b7b77f4a" providerId="AD" clId="Web-{D362DAED-4405-9711-C96C-7E3B062D9BD5}" dt="2025-10-03T08:48:19.257" v="192" actId="1076"/>
          <ac:spMkLst>
            <pc:docMk/>
            <pc:sldMk cId="80176848" sldId="292"/>
            <ac:spMk id="26" creationId="{AA714F12-0C99-9D07-5019-9632AA315FB8}"/>
          </ac:spMkLst>
        </pc:spChg>
        <pc:picChg chg="add mod">
          <ac:chgData name="#SEAH MING YANG#" userId="S::seah0248@e.ntu.edu.sg::8c6bd497-6def-48ba-bb79-49a2b7b77f4a" providerId="AD" clId="Web-{D362DAED-4405-9711-C96C-7E3B062D9BD5}" dt="2025-10-03T09:12:46.963" v="280" actId="1076"/>
          <ac:picMkLst>
            <pc:docMk/>
            <pc:sldMk cId="80176848" sldId="292"/>
            <ac:picMk id="32" creationId="{D9FCD044-80C9-A4F4-988F-5FDAAE1FC7C8}"/>
          </ac:picMkLst>
        </pc:picChg>
      </pc:sldChg>
      <pc:sldChg chg="addSp delSp modSp mod setBg">
        <pc:chgData name="#SEAH MING YANG#" userId="S::seah0248@e.ntu.edu.sg::8c6bd497-6def-48ba-bb79-49a2b7b77f4a" providerId="AD" clId="Web-{D362DAED-4405-9711-C96C-7E3B062D9BD5}" dt="2025-10-03T09:16:08.667" v="293"/>
        <pc:sldMkLst>
          <pc:docMk/>
          <pc:sldMk cId="4069764484" sldId="294"/>
        </pc:sldMkLst>
        <pc:spChg chg="add mod">
          <ac:chgData name="#SEAH MING YANG#" userId="S::seah0248@e.ntu.edu.sg::8c6bd497-6def-48ba-bb79-49a2b7b77f4a" providerId="AD" clId="Web-{D362DAED-4405-9711-C96C-7E3B062D9BD5}" dt="2025-10-03T08:53:48.719" v="226" actId="20577"/>
          <ac:spMkLst>
            <pc:docMk/>
            <pc:sldMk cId="4069764484" sldId="294"/>
            <ac:spMk id="5" creationId="{0257A351-9D09-B6A3-2F14-1C14533EBCD6}"/>
          </ac:spMkLst>
        </pc:spChg>
        <pc:spChg chg="add">
          <ac:chgData name="#SEAH MING YANG#" userId="S::seah0248@e.ntu.edu.sg::8c6bd497-6def-48ba-bb79-49a2b7b77f4a" providerId="AD" clId="Web-{D362DAED-4405-9711-C96C-7E3B062D9BD5}" dt="2025-10-03T08:50:03.265" v="194"/>
          <ac:spMkLst>
            <pc:docMk/>
            <pc:sldMk cId="4069764484" sldId="294"/>
            <ac:spMk id="11" creationId="{47942995-B07F-4636-9A06-C6A104B260A8}"/>
          </ac:spMkLst>
        </pc:spChg>
        <pc:spChg chg="add">
          <ac:chgData name="#SEAH MING YANG#" userId="S::seah0248@e.ntu.edu.sg::8c6bd497-6def-48ba-bb79-49a2b7b77f4a" providerId="AD" clId="Web-{D362DAED-4405-9711-C96C-7E3B062D9BD5}" dt="2025-10-03T08:50:03.265" v="194"/>
          <ac:spMkLst>
            <pc:docMk/>
            <pc:sldMk cId="4069764484" sldId="294"/>
            <ac:spMk id="18" creationId="{B81933D1-5615-42C7-9C0B-4EB7105CCE2D}"/>
          </ac:spMkLst>
        </pc:spChg>
        <pc:grpChg chg="add">
          <ac:chgData name="#SEAH MING YANG#" userId="S::seah0248@e.ntu.edu.sg::8c6bd497-6def-48ba-bb79-49a2b7b77f4a" providerId="AD" clId="Web-{D362DAED-4405-9711-C96C-7E3B062D9BD5}" dt="2025-10-03T08:50:03.265" v="194"/>
          <ac:grpSpMkLst>
            <pc:docMk/>
            <pc:sldMk cId="4069764484" sldId="294"/>
            <ac:grpSpMk id="13" creationId="{032D8612-31EB-44CF-A1D0-14FD4C705424}"/>
          </ac:grpSpMkLst>
        </pc:grpChg>
        <pc:picChg chg="add mod">
          <ac:chgData name="#SEAH MING YANG#" userId="S::seah0248@e.ntu.edu.sg::8c6bd497-6def-48ba-bb79-49a2b7b77f4a" providerId="AD" clId="Web-{D362DAED-4405-9711-C96C-7E3B062D9BD5}" dt="2025-10-03T09:16:08.667" v="293"/>
          <ac:picMkLst>
            <pc:docMk/>
            <pc:sldMk cId="4069764484" sldId="294"/>
            <ac:picMk id="10" creationId="{355DC5AD-947A-0ECB-CB4F-00BF15F52B58}"/>
          </ac:picMkLst>
        </pc:picChg>
      </pc:sldChg>
      <pc:sldChg chg="addSp delSp modSp new ord">
        <pc:chgData name="#SEAH MING YANG#" userId="S::seah0248@e.ntu.edu.sg::8c6bd497-6def-48ba-bb79-49a2b7b77f4a" providerId="AD" clId="Web-{D362DAED-4405-9711-C96C-7E3B062D9BD5}" dt="2025-10-03T09:21:40.264" v="371"/>
        <pc:sldMkLst>
          <pc:docMk/>
          <pc:sldMk cId="2862744777" sldId="295"/>
        </pc:sldMkLst>
        <pc:spChg chg="add mod">
          <ac:chgData name="#SEAH MING YANG#" userId="S::seah0248@e.ntu.edu.sg::8c6bd497-6def-48ba-bb79-49a2b7b77f4a" providerId="AD" clId="Web-{D362DAED-4405-9711-C96C-7E3B062D9BD5}" dt="2025-10-03T09:21:28.592" v="370" actId="20577"/>
          <ac:spMkLst>
            <pc:docMk/>
            <pc:sldMk cId="2862744777" sldId="295"/>
            <ac:spMk id="5" creationId="{FB79E847-0374-4E80-9E0D-B9432ED90C85}"/>
          </ac:spMkLst>
        </pc:spChg>
        <pc:picChg chg="add mod">
          <ac:chgData name="#SEAH MING YANG#" userId="S::seah0248@e.ntu.edu.sg::8c6bd497-6def-48ba-bb79-49a2b7b77f4a" providerId="AD" clId="Web-{D362DAED-4405-9711-C96C-7E3B062D9BD5}" dt="2025-10-03T09:21:40.264" v="371"/>
          <ac:picMkLst>
            <pc:docMk/>
            <pc:sldMk cId="2862744777" sldId="295"/>
            <ac:picMk id="3" creationId="{357AD535-FBAB-6E70-FE6D-191579099A7C}"/>
          </ac:picMkLst>
        </pc:picChg>
      </pc:sldChg>
      <pc:sldChg chg="addSp modSp new ord">
        <pc:chgData name="#SEAH MING YANG#" userId="S::seah0248@e.ntu.edu.sg::8c6bd497-6def-48ba-bb79-49a2b7b77f4a" providerId="AD" clId="Web-{D362DAED-4405-9711-C96C-7E3B062D9BD5}" dt="2025-10-03T09:45:50.921" v="453"/>
        <pc:sldMkLst>
          <pc:docMk/>
          <pc:sldMk cId="2021864542" sldId="296"/>
        </pc:sldMkLst>
        <pc:spChg chg="mod">
          <ac:chgData name="#SEAH MING YANG#" userId="S::seah0248@e.ntu.edu.sg::8c6bd497-6def-48ba-bb79-49a2b7b77f4a" providerId="AD" clId="Web-{D362DAED-4405-9711-C96C-7E3B062D9BD5}" dt="2025-10-03T09:45:19.325" v="447" actId="20577"/>
          <ac:spMkLst>
            <pc:docMk/>
            <pc:sldMk cId="2021864542" sldId="296"/>
            <ac:spMk id="2" creationId="{1CC39E6A-0347-2DE7-2131-66D24D7511CE}"/>
          </ac:spMkLst>
        </pc:spChg>
        <pc:picChg chg="add mod">
          <ac:chgData name="#SEAH MING YANG#" userId="S::seah0248@e.ntu.edu.sg::8c6bd497-6def-48ba-bb79-49a2b7b77f4a" providerId="AD" clId="Web-{D362DAED-4405-9711-C96C-7E3B062D9BD5}" dt="2025-10-03T09:45:50.921" v="453"/>
          <ac:picMkLst>
            <pc:docMk/>
            <pc:sldMk cId="2021864542" sldId="296"/>
            <ac:picMk id="3" creationId="{9A6DFDAD-6B78-173E-CAD3-C1CB4D6B3C21}"/>
          </ac:picMkLst>
        </pc:picChg>
      </pc:sldChg>
      <pc:sldChg chg="addSp delSp modSp add replId">
        <pc:chgData name="#SEAH MING YANG#" userId="S::seah0248@e.ntu.edu.sg::8c6bd497-6def-48ba-bb79-49a2b7b77f4a" providerId="AD" clId="Web-{D362DAED-4405-9711-C96C-7E3B062D9BD5}" dt="2025-10-03T09:55:33.775" v="505" actId="20577"/>
        <pc:sldMkLst>
          <pc:docMk/>
          <pc:sldMk cId="3780172054" sldId="299"/>
        </pc:sldMkLst>
        <pc:spChg chg="mod">
          <ac:chgData name="#SEAH MING YANG#" userId="S::seah0248@e.ntu.edu.sg::8c6bd497-6def-48ba-bb79-49a2b7b77f4a" providerId="AD" clId="Web-{D362DAED-4405-9711-C96C-7E3B062D9BD5}" dt="2025-10-03T09:55:33.775" v="505" actId="20577"/>
          <ac:spMkLst>
            <pc:docMk/>
            <pc:sldMk cId="3780172054" sldId="299"/>
            <ac:spMk id="5" creationId="{4D190071-44EE-FCE7-568A-A7FDE80768AF}"/>
          </ac:spMkLst>
        </pc:spChg>
        <pc:picChg chg="add mod">
          <ac:chgData name="#SEAH MING YANG#" userId="S::seah0248@e.ntu.edu.sg::8c6bd497-6def-48ba-bb79-49a2b7b77f4a" providerId="AD" clId="Web-{D362DAED-4405-9711-C96C-7E3B062D9BD5}" dt="2025-10-03T09:54:30.991" v="487"/>
          <ac:picMkLst>
            <pc:docMk/>
            <pc:sldMk cId="3780172054" sldId="299"/>
            <ac:picMk id="2" creationId="{1D6B57A4-F0DC-63B3-298D-FB1206D3012B}"/>
          </ac:picMkLst>
        </pc:picChg>
      </pc:sldChg>
      <pc:sldChg chg="add replId">
        <pc:chgData name="#SEAH MING YANG#" userId="S::seah0248@e.ntu.edu.sg::8c6bd497-6def-48ba-bb79-49a2b7b77f4a" providerId="AD" clId="Web-{D362DAED-4405-9711-C96C-7E3B062D9BD5}" dt="2025-10-03T09:50:05.746" v="456"/>
        <pc:sldMkLst>
          <pc:docMk/>
          <pc:sldMk cId="3482692245" sldId="300"/>
        </pc:sldMkLst>
      </pc:sldChg>
      <pc:sldChg chg="addSp modSp add replId">
        <pc:chgData name="#SEAH MING YANG#" userId="S::seah0248@e.ntu.edu.sg::8c6bd497-6def-48ba-bb79-49a2b7b77f4a" providerId="AD" clId="Web-{D362DAED-4405-9711-C96C-7E3B062D9BD5}" dt="2025-10-03T09:58:21.265" v="530"/>
        <pc:sldMkLst>
          <pc:docMk/>
          <pc:sldMk cId="3572036305" sldId="301"/>
        </pc:sldMkLst>
        <pc:spChg chg="mod">
          <ac:chgData name="#SEAH MING YANG#" userId="S::seah0248@e.ntu.edu.sg::8c6bd497-6def-48ba-bb79-49a2b7b77f4a" providerId="AD" clId="Web-{D362DAED-4405-9711-C96C-7E3B062D9BD5}" dt="2025-10-03T09:58:06.733" v="528" actId="20577"/>
          <ac:spMkLst>
            <pc:docMk/>
            <pc:sldMk cId="3572036305" sldId="301"/>
            <ac:spMk id="5" creationId="{9AC96ADA-5284-74AB-03B3-2A99541BC7A4}"/>
          </ac:spMkLst>
        </pc:spChg>
        <pc:picChg chg="add mod">
          <ac:chgData name="#SEAH MING YANG#" userId="S::seah0248@e.ntu.edu.sg::8c6bd497-6def-48ba-bb79-49a2b7b77f4a" providerId="AD" clId="Web-{D362DAED-4405-9711-C96C-7E3B062D9BD5}" dt="2025-10-03T09:58:21.265" v="530"/>
          <ac:picMkLst>
            <pc:docMk/>
            <pc:sldMk cId="3572036305" sldId="301"/>
            <ac:picMk id="2" creationId="{62C7C6FA-89A7-CCF7-F235-1009B5BD5D34}"/>
          </ac:picMkLst>
        </pc:picChg>
      </pc:sldChg>
      <pc:sldChg chg="addSp delSp modSp add ord replId">
        <pc:chgData name="#SEAH MING YANG#" userId="S::seah0248@e.ntu.edu.sg::8c6bd497-6def-48ba-bb79-49a2b7b77f4a" providerId="AD" clId="Web-{D362DAED-4405-9711-C96C-7E3B062D9BD5}" dt="2025-10-03T09:54:17.490" v="486"/>
        <pc:sldMkLst>
          <pc:docMk/>
          <pc:sldMk cId="3943185488" sldId="302"/>
        </pc:sldMkLst>
        <pc:spChg chg="mod">
          <ac:chgData name="#SEAH MING YANG#" userId="S::seah0248@e.ntu.edu.sg::8c6bd497-6def-48ba-bb79-49a2b7b77f4a" providerId="AD" clId="Web-{D362DAED-4405-9711-C96C-7E3B062D9BD5}" dt="2025-10-03T09:51:50.076" v="479" actId="20577"/>
          <ac:spMkLst>
            <pc:docMk/>
            <pc:sldMk cId="3943185488" sldId="302"/>
            <ac:spMk id="5" creationId="{1A2FD657-6B82-8C55-5F72-7C8112935FFC}"/>
          </ac:spMkLst>
        </pc:spChg>
        <pc:picChg chg="add mod">
          <ac:chgData name="#SEAH MING YANG#" userId="S::seah0248@e.ntu.edu.sg::8c6bd497-6def-48ba-bb79-49a2b7b77f4a" providerId="AD" clId="Web-{D362DAED-4405-9711-C96C-7E3B062D9BD5}" dt="2025-10-03T09:54:17.490" v="486"/>
          <ac:picMkLst>
            <pc:docMk/>
            <pc:sldMk cId="3943185488" sldId="302"/>
            <ac:picMk id="3" creationId="{A9BB4C76-529C-52DC-48C2-8C60500D88CB}"/>
          </ac:picMkLst>
        </pc:picChg>
      </pc:sldChg>
    </pc:docChg>
  </pc:docChgLst>
  <pc:docChgLst>
    <pc:chgData name="#YOU, GEYUE#" userId="S::gyou003@e.ntu.edu.sg::96388a3c-244f-4465-a911-d10cfed2dfcf" providerId="AD" clId="Web-{5F63A1FC-6F1D-67BC-43AA-6069277535D0}"/>
    <pc:docChg chg="modSld sldOrd modSection">
      <pc:chgData name="#YOU, GEYUE#" userId="S::gyou003@e.ntu.edu.sg::96388a3c-244f-4465-a911-d10cfed2dfcf" providerId="AD" clId="Web-{5F63A1FC-6F1D-67BC-43AA-6069277535D0}" dt="2025-10-04T10:25:07.569" v="189"/>
      <pc:docMkLst>
        <pc:docMk/>
      </pc:docMkLst>
      <pc:sldChg chg="modSp">
        <pc:chgData name="#YOU, GEYUE#" userId="S::gyou003@e.ntu.edu.sg::96388a3c-244f-4465-a911-d10cfed2dfcf" providerId="AD" clId="Web-{5F63A1FC-6F1D-67BC-43AA-6069277535D0}" dt="2025-10-04T10:20:04.262" v="57" actId="1076"/>
        <pc:sldMkLst>
          <pc:docMk/>
          <pc:sldMk cId="1948094244" sldId="288"/>
        </pc:sldMkLst>
        <pc:spChg chg="mod">
          <ac:chgData name="#YOU, GEYUE#" userId="S::gyou003@e.ntu.edu.sg::96388a3c-244f-4465-a911-d10cfed2dfcf" providerId="AD" clId="Web-{5F63A1FC-6F1D-67BC-43AA-6069277535D0}" dt="2025-10-04T10:19:39.073" v="39"/>
          <ac:spMkLst>
            <pc:docMk/>
            <pc:sldMk cId="1948094244" sldId="288"/>
            <ac:spMk id="8" creationId="{7C35D20A-95AC-7990-A086-415D34CBD722}"/>
          </ac:spMkLst>
        </pc:spChg>
        <pc:spChg chg="mod">
          <ac:chgData name="#YOU, GEYUE#" userId="S::gyou003@e.ntu.edu.sg::96388a3c-244f-4465-a911-d10cfed2dfcf" providerId="AD" clId="Web-{5F63A1FC-6F1D-67BC-43AA-6069277535D0}" dt="2025-10-04T10:19:39.073" v="40"/>
          <ac:spMkLst>
            <pc:docMk/>
            <pc:sldMk cId="1948094244" sldId="288"/>
            <ac:spMk id="9" creationId="{1C6CDE78-6D87-F46A-F57E-B6B5BB5A11B8}"/>
          </ac:spMkLst>
        </pc:spChg>
        <pc:spChg chg="mod">
          <ac:chgData name="#YOU, GEYUE#" userId="S::gyou003@e.ntu.edu.sg::96388a3c-244f-4465-a911-d10cfed2dfcf" providerId="AD" clId="Web-{5F63A1FC-6F1D-67BC-43AA-6069277535D0}" dt="2025-10-04T10:19:39.073" v="41"/>
          <ac:spMkLst>
            <pc:docMk/>
            <pc:sldMk cId="1948094244" sldId="288"/>
            <ac:spMk id="10" creationId="{687A3893-FCCB-7538-E23B-146B68104F52}"/>
          </ac:spMkLst>
        </pc:spChg>
        <pc:spChg chg="mod">
          <ac:chgData name="#YOU, GEYUE#" userId="S::gyou003@e.ntu.edu.sg::96388a3c-244f-4465-a911-d10cfed2dfcf" providerId="AD" clId="Web-{5F63A1FC-6F1D-67BC-43AA-6069277535D0}" dt="2025-10-04T10:19:39.073" v="42"/>
          <ac:spMkLst>
            <pc:docMk/>
            <pc:sldMk cId="1948094244" sldId="288"/>
            <ac:spMk id="11" creationId="{51D7CAB6-8909-B322-10BA-0E6DD998A1A0}"/>
          </ac:spMkLst>
        </pc:spChg>
        <pc:spChg chg="mod">
          <ac:chgData name="#YOU, GEYUE#" userId="S::gyou003@e.ntu.edu.sg::96388a3c-244f-4465-a911-d10cfed2dfcf" providerId="AD" clId="Web-{5F63A1FC-6F1D-67BC-43AA-6069277535D0}" dt="2025-10-04T10:19:39.073" v="43"/>
          <ac:spMkLst>
            <pc:docMk/>
            <pc:sldMk cId="1948094244" sldId="288"/>
            <ac:spMk id="14" creationId="{DCA4EA8E-174D-FCE8-963E-7E3CC6B3FA5B}"/>
          </ac:spMkLst>
        </pc:spChg>
        <pc:spChg chg="mod">
          <ac:chgData name="#YOU, GEYUE#" userId="S::gyou003@e.ntu.edu.sg::96388a3c-244f-4465-a911-d10cfed2dfcf" providerId="AD" clId="Web-{5F63A1FC-6F1D-67BC-43AA-6069277535D0}" dt="2025-10-04T10:19:39.073" v="44"/>
          <ac:spMkLst>
            <pc:docMk/>
            <pc:sldMk cId="1948094244" sldId="288"/>
            <ac:spMk id="15" creationId="{9432D7EB-9C47-7928-2F14-DC78D603D5E5}"/>
          </ac:spMkLst>
        </pc:spChg>
        <pc:spChg chg="mod">
          <ac:chgData name="#YOU, GEYUE#" userId="S::gyou003@e.ntu.edu.sg::96388a3c-244f-4465-a911-d10cfed2dfcf" providerId="AD" clId="Web-{5F63A1FC-6F1D-67BC-43AA-6069277535D0}" dt="2025-10-04T10:19:39.073" v="45"/>
          <ac:spMkLst>
            <pc:docMk/>
            <pc:sldMk cId="1948094244" sldId="288"/>
            <ac:spMk id="16" creationId="{698EE999-932B-F2A9-1BDA-5004A90FEB2F}"/>
          </ac:spMkLst>
        </pc:spChg>
        <pc:spChg chg="mod">
          <ac:chgData name="#YOU, GEYUE#" userId="S::gyou003@e.ntu.edu.sg::96388a3c-244f-4465-a911-d10cfed2dfcf" providerId="AD" clId="Web-{5F63A1FC-6F1D-67BC-43AA-6069277535D0}" dt="2025-10-04T10:19:39.073" v="46"/>
          <ac:spMkLst>
            <pc:docMk/>
            <pc:sldMk cId="1948094244" sldId="288"/>
            <ac:spMk id="17" creationId="{D0FB8D2A-817F-6D1D-769F-3D251B9445BF}"/>
          </ac:spMkLst>
        </pc:spChg>
        <pc:spChg chg="mod">
          <ac:chgData name="#YOU, GEYUE#" userId="S::gyou003@e.ntu.edu.sg::96388a3c-244f-4465-a911-d10cfed2dfcf" providerId="AD" clId="Web-{5F63A1FC-6F1D-67BC-43AA-6069277535D0}" dt="2025-10-04T10:19:50.089" v="54" actId="1076"/>
          <ac:spMkLst>
            <pc:docMk/>
            <pc:sldMk cId="1948094244" sldId="288"/>
            <ac:spMk id="18" creationId="{A79C148F-C12E-86C0-74E2-CB4BCE024B24}"/>
          </ac:spMkLst>
        </pc:spChg>
        <pc:spChg chg="mod">
          <ac:chgData name="#YOU, GEYUE#" userId="S::gyou003@e.ntu.edu.sg::96388a3c-244f-4465-a911-d10cfed2dfcf" providerId="AD" clId="Web-{5F63A1FC-6F1D-67BC-43AA-6069277535D0}" dt="2025-10-04T10:20:04.262" v="57" actId="1076"/>
          <ac:spMkLst>
            <pc:docMk/>
            <pc:sldMk cId="1948094244" sldId="288"/>
            <ac:spMk id="19" creationId="{DEEE92BE-EC25-3319-BE7C-B229E16B4408}"/>
          </ac:spMkLst>
        </pc:spChg>
        <pc:spChg chg="mod">
          <ac:chgData name="#YOU, GEYUE#" userId="S::gyou003@e.ntu.edu.sg::96388a3c-244f-4465-a911-d10cfed2dfcf" providerId="AD" clId="Web-{5F63A1FC-6F1D-67BC-43AA-6069277535D0}" dt="2025-10-04T10:19:39.089" v="49"/>
          <ac:spMkLst>
            <pc:docMk/>
            <pc:sldMk cId="1948094244" sldId="288"/>
            <ac:spMk id="20" creationId="{7CAC7BD9-7705-E903-494D-568DDE176130}"/>
          </ac:spMkLst>
        </pc:spChg>
        <pc:spChg chg="mod">
          <ac:chgData name="#YOU, GEYUE#" userId="S::gyou003@e.ntu.edu.sg::96388a3c-244f-4465-a911-d10cfed2dfcf" providerId="AD" clId="Web-{5F63A1FC-6F1D-67BC-43AA-6069277535D0}" dt="2025-10-04T10:19:55.480" v="55" actId="1076"/>
          <ac:spMkLst>
            <pc:docMk/>
            <pc:sldMk cId="1948094244" sldId="288"/>
            <ac:spMk id="34" creationId="{BECC9E47-583B-C0AC-B628-1D71CE6AD0DF}"/>
          </ac:spMkLst>
        </pc:spChg>
        <pc:spChg chg="mod">
          <ac:chgData name="#YOU, GEYUE#" userId="S::gyou003@e.ntu.edu.sg::96388a3c-244f-4465-a911-d10cfed2dfcf" providerId="AD" clId="Web-{5F63A1FC-6F1D-67BC-43AA-6069277535D0}" dt="2025-10-04T10:19:39.089" v="51"/>
          <ac:spMkLst>
            <pc:docMk/>
            <pc:sldMk cId="1948094244" sldId="288"/>
            <ac:spMk id="37" creationId="{AB27D23A-B62C-86E6-1B00-8A858801E104}"/>
          </ac:spMkLst>
        </pc:spChg>
        <pc:spChg chg="mod">
          <ac:chgData name="#YOU, GEYUE#" userId="S::gyou003@e.ntu.edu.sg::96388a3c-244f-4465-a911-d10cfed2dfcf" providerId="AD" clId="Web-{5F63A1FC-6F1D-67BC-43AA-6069277535D0}" dt="2025-10-04T10:19:39.135" v="52"/>
          <ac:spMkLst>
            <pc:docMk/>
            <pc:sldMk cId="1948094244" sldId="288"/>
            <ac:spMk id="38" creationId="{BCF96DD5-CC68-B8EC-E966-3D0DE938B520}"/>
          </ac:spMkLst>
        </pc:spChg>
      </pc:sldChg>
      <pc:sldChg chg="addSp delSp">
        <pc:chgData name="#YOU, GEYUE#" userId="S::gyou003@e.ntu.edu.sg::96388a3c-244f-4465-a911-d10cfed2dfcf" providerId="AD" clId="Web-{5F63A1FC-6F1D-67BC-43AA-6069277535D0}" dt="2025-10-04T10:17:51.848" v="4"/>
        <pc:sldMkLst>
          <pc:docMk/>
          <pc:sldMk cId="4117445681" sldId="303"/>
        </pc:sldMkLst>
      </pc:sldChg>
      <pc:sldChg chg="modSp">
        <pc:chgData name="#YOU, GEYUE#" userId="S::gyou003@e.ntu.edu.sg::96388a3c-244f-4465-a911-d10cfed2dfcf" providerId="AD" clId="Web-{5F63A1FC-6F1D-67BC-43AA-6069277535D0}" dt="2025-10-04T10:25:07.569" v="189"/>
        <pc:sldMkLst>
          <pc:docMk/>
          <pc:sldMk cId="2498937351" sldId="304"/>
        </pc:sldMkLst>
        <pc:spChg chg="mod">
          <ac:chgData name="#YOU, GEYUE#" userId="S::gyou003@e.ntu.edu.sg::96388a3c-244f-4465-a911-d10cfed2dfcf" providerId="AD" clId="Web-{5F63A1FC-6F1D-67BC-43AA-6069277535D0}" dt="2025-10-04T10:20:55.951" v="95"/>
          <ac:spMkLst>
            <pc:docMk/>
            <pc:sldMk cId="2498937351" sldId="304"/>
            <ac:spMk id="2" creationId="{E290CF37-5393-5CC2-57B4-5FEBA8FFCAB2}"/>
          </ac:spMkLst>
        </pc:spChg>
        <pc:spChg chg="mod">
          <ac:chgData name="#YOU, GEYUE#" userId="S::gyou003@e.ntu.edu.sg::96388a3c-244f-4465-a911-d10cfed2dfcf" providerId="AD" clId="Web-{5F63A1FC-6F1D-67BC-43AA-6069277535D0}" dt="2025-10-04T10:21:02.124" v="100"/>
          <ac:spMkLst>
            <pc:docMk/>
            <pc:sldMk cId="2498937351" sldId="304"/>
            <ac:spMk id="3" creationId="{6079BB89-C06E-39DF-0084-8EEBDF204C95}"/>
          </ac:spMkLst>
        </pc:spChg>
        <pc:spChg chg="mod">
          <ac:chgData name="#YOU, GEYUE#" userId="S::gyou003@e.ntu.edu.sg::96388a3c-244f-4465-a911-d10cfed2dfcf" providerId="AD" clId="Web-{5F63A1FC-6F1D-67BC-43AA-6069277535D0}" dt="2025-10-04T10:21:56.157" v="159" actId="14100"/>
          <ac:spMkLst>
            <pc:docMk/>
            <pc:sldMk cId="2498937351" sldId="304"/>
            <ac:spMk id="10" creationId="{C6D9470A-53A5-B493-A0C7-77406F2E7DD1}"/>
          </ac:spMkLst>
        </pc:spChg>
        <pc:spChg chg="mod">
          <ac:chgData name="#YOU, GEYUE#" userId="S::gyou003@e.ntu.edu.sg::96388a3c-244f-4465-a911-d10cfed2dfcf" providerId="AD" clId="Web-{5F63A1FC-6F1D-67BC-43AA-6069277535D0}" dt="2025-10-04T10:21:02.124" v="102"/>
          <ac:spMkLst>
            <pc:docMk/>
            <pc:sldMk cId="2498937351" sldId="304"/>
            <ac:spMk id="12" creationId="{E2EECE22-A00E-0AD2-BFF8-D7E5E54144FB}"/>
          </ac:spMkLst>
        </pc:spChg>
        <pc:spChg chg="mod">
          <ac:chgData name="#YOU, GEYUE#" userId="S::gyou003@e.ntu.edu.sg::96388a3c-244f-4465-a911-d10cfed2dfcf" providerId="AD" clId="Web-{5F63A1FC-6F1D-67BC-43AA-6069277535D0}" dt="2025-10-04T10:21:02.124" v="103"/>
          <ac:spMkLst>
            <pc:docMk/>
            <pc:sldMk cId="2498937351" sldId="304"/>
            <ac:spMk id="13" creationId="{A96C312B-7CE3-63F4-405C-54AF7B25101C}"/>
          </ac:spMkLst>
        </pc:spChg>
        <pc:spChg chg="mod">
          <ac:chgData name="#YOU, GEYUE#" userId="S::gyou003@e.ntu.edu.sg::96388a3c-244f-4465-a911-d10cfed2dfcf" providerId="AD" clId="Web-{5F63A1FC-6F1D-67BC-43AA-6069277535D0}" dt="2025-10-04T10:22:27.908" v="160" actId="14100"/>
          <ac:spMkLst>
            <pc:docMk/>
            <pc:sldMk cId="2498937351" sldId="304"/>
            <ac:spMk id="14" creationId="{43A65900-BEAD-A373-9424-0804102D656B}"/>
          </ac:spMkLst>
        </pc:spChg>
        <pc:spChg chg="mod">
          <ac:chgData name="#YOU, GEYUE#" userId="S::gyou003@e.ntu.edu.sg::96388a3c-244f-4465-a911-d10cfed2dfcf" providerId="AD" clId="Web-{5F63A1FC-6F1D-67BC-43AA-6069277535D0}" dt="2025-10-04T10:21:02.124" v="96"/>
          <ac:spMkLst>
            <pc:docMk/>
            <pc:sldMk cId="2498937351" sldId="304"/>
            <ac:spMk id="15" creationId="{B85076C9-EFB6-12B9-C397-213B521F3DA6}"/>
          </ac:spMkLst>
        </pc:spChg>
        <pc:spChg chg="mod">
          <ac:chgData name="#YOU, GEYUE#" userId="S::gyou003@e.ntu.edu.sg::96388a3c-244f-4465-a911-d10cfed2dfcf" providerId="AD" clId="Web-{5F63A1FC-6F1D-67BC-43AA-6069277535D0}" dt="2025-10-04T10:21:30.359" v="127"/>
          <ac:spMkLst>
            <pc:docMk/>
            <pc:sldMk cId="2498937351" sldId="304"/>
            <ac:spMk id="23" creationId="{BEC2D69B-CB7F-7382-68EF-DA03E4AC75C3}"/>
          </ac:spMkLst>
        </pc:spChg>
        <pc:spChg chg="mod">
          <ac:chgData name="#YOU, GEYUE#" userId="S::gyou003@e.ntu.edu.sg::96388a3c-244f-4465-a911-d10cfed2dfcf" providerId="AD" clId="Web-{5F63A1FC-6F1D-67BC-43AA-6069277535D0}" dt="2025-10-04T10:21:30.359" v="128"/>
          <ac:spMkLst>
            <pc:docMk/>
            <pc:sldMk cId="2498937351" sldId="304"/>
            <ac:spMk id="24" creationId="{9BF9D73A-C242-9224-7EBC-7E6F80F4F912}"/>
          </ac:spMkLst>
        </pc:spChg>
        <pc:spChg chg="mod">
          <ac:chgData name="#YOU, GEYUE#" userId="S::gyou003@e.ntu.edu.sg::96388a3c-244f-4465-a911-d10cfed2dfcf" providerId="AD" clId="Web-{5F63A1FC-6F1D-67BC-43AA-6069277535D0}" dt="2025-10-04T10:21:30.359" v="129"/>
          <ac:spMkLst>
            <pc:docMk/>
            <pc:sldMk cId="2498937351" sldId="304"/>
            <ac:spMk id="25" creationId="{29EB753E-B6DD-3644-A567-FF9FAE6D77F2}"/>
          </ac:spMkLst>
        </pc:spChg>
        <pc:spChg chg="mod">
          <ac:chgData name="#YOU, GEYUE#" userId="S::gyou003@e.ntu.edu.sg::96388a3c-244f-4465-a911-d10cfed2dfcf" providerId="AD" clId="Web-{5F63A1FC-6F1D-67BC-43AA-6069277535D0}" dt="2025-10-04T10:21:30.359" v="130"/>
          <ac:spMkLst>
            <pc:docMk/>
            <pc:sldMk cId="2498937351" sldId="304"/>
            <ac:spMk id="26" creationId="{8957AD31-BBC9-7A2E-5F8F-CB83FF58661A}"/>
          </ac:spMkLst>
        </pc:spChg>
        <pc:spChg chg="mod">
          <ac:chgData name="#YOU, GEYUE#" userId="S::gyou003@e.ntu.edu.sg::96388a3c-244f-4465-a911-d10cfed2dfcf" providerId="AD" clId="Web-{5F63A1FC-6F1D-67BC-43AA-6069277535D0}" dt="2025-10-04T10:21:30.359" v="131"/>
          <ac:spMkLst>
            <pc:docMk/>
            <pc:sldMk cId="2498937351" sldId="304"/>
            <ac:spMk id="27" creationId="{D9DA4E83-DADC-8E02-2B2B-1A10D9CE2A4E}"/>
          </ac:spMkLst>
        </pc:spChg>
        <pc:spChg chg="mod">
          <ac:chgData name="#YOU, GEYUE#" userId="S::gyou003@e.ntu.edu.sg::96388a3c-244f-4465-a911-d10cfed2dfcf" providerId="AD" clId="Web-{5F63A1FC-6F1D-67BC-43AA-6069277535D0}" dt="2025-10-04T10:21:30.359" v="132"/>
          <ac:spMkLst>
            <pc:docMk/>
            <pc:sldMk cId="2498937351" sldId="304"/>
            <ac:spMk id="28" creationId="{629269D0-D751-6156-88DB-896097544D11}"/>
          </ac:spMkLst>
        </pc:spChg>
        <pc:spChg chg="mod">
          <ac:chgData name="#YOU, GEYUE#" userId="S::gyou003@e.ntu.edu.sg::96388a3c-244f-4465-a911-d10cfed2dfcf" providerId="AD" clId="Web-{5F63A1FC-6F1D-67BC-43AA-6069277535D0}" dt="2025-10-04T10:21:30.359" v="133"/>
          <ac:spMkLst>
            <pc:docMk/>
            <pc:sldMk cId="2498937351" sldId="304"/>
            <ac:spMk id="29" creationId="{57BA4148-F9B0-8CA8-B4D6-61819A93D8E9}"/>
          </ac:spMkLst>
        </pc:spChg>
        <pc:spChg chg="mod">
          <ac:chgData name="#YOU, GEYUE#" userId="S::gyou003@e.ntu.edu.sg::96388a3c-244f-4465-a911-d10cfed2dfcf" providerId="AD" clId="Web-{5F63A1FC-6F1D-67BC-43AA-6069277535D0}" dt="2025-10-04T10:21:30.359" v="134"/>
          <ac:spMkLst>
            <pc:docMk/>
            <pc:sldMk cId="2498937351" sldId="304"/>
            <ac:spMk id="30" creationId="{56295AFF-7D7E-5540-D064-44DE5ECD9226}"/>
          </ac:spMkLst>
        </pc:spChg>
        <pc:spChg chg="mod">
          <ac:chgData name="#YOU, GEYUE#" userId="S::gyou003@e.ntu.edu.sg::96388a3c-244f-4465-a911-d10cfed2dfcf" providerId="AD" clId="Web-{5F63A1FC-6F1D-67BC-43AA-6069277535D0}" dt="2025-10-04T10:21:30.375" v="135"/>
          <ac:spMkLst>
            <pc:docMk/>
            <pc:sldMk cId="2498937351" sldId="304"/>
            <ac:spMk id="31" creationId="{5765A675-F138-59D6-76DD-DFAA6B7033A6}"/>
          </ac:spMkLst>
        </pc:spChg>
        <pc:spChg chg="mod">
          <ac:chgData name="#YOU, GEYUE#" userId="S::gyou003@e.ntu.edu.sg::96388a3c-244f-4465-a911-d10cfed2dfcf" providerId="AD" clId="Web-{5F63A1FC-6F1D-67BC-43AA-6069277535D0}" dt="2025-10-04T10:21:30.375" v="136"/>
          <ac:spMkLst>
            <pc:docMk/>
            <pc:sldMk cId="2498937351" sldId="304"/>
            <ac:spMk id="32" creationId="{C7247165-5DFF-C98C-592C-BA9FDFF0D9E4}"/>
          </ac:spMkLst>
        </pc:spChg>
        <pc:spChg chg="mod">
          <ac:chgData name="#YOU, GEYUE#" userId="S::gyou003@e.ntu.edu.sg::96388a3c-244f-4465-a911-d10cfed2dfcf" providerId="AD" clId="Web-{5F63A1FC-6F1D-67BC-43AA-6069277535D0}" dt="2025-10-04T10:21:30.375" v="137"/>
          <ac:spMkLst>
            <pc:docMk/>
            <pc:sldMk cId="2498937351" sldId="304"/>
            <ac:spMk id="33" creationId="{712CCCBF-0035-0CBD-E3D5-FAD712061603}"/>
          </ac:spMkLst>
        </pc:spChg>
        <pc:spChg chg="mod">
          <ac:chgData name="#YOU, GEYUE#" userId="S::gyou003@e.ntu.edu.sg::96388a3c-244f-4465-a911-d10cfed2dfcf" providerId="AD" clId="Web-{5F63A1FC-6F1D-67BC-43AA-6069277535D0}" dt="2025-10-04T10:21:30.375" v="138"/>
          <ac:spMkLst>
            <pc:docMk/>
            <pc:sldMk cId="2498937351" sldId="304"/>
            <ac:spMk id="34" creationId="{1462A663-C397-E9F9-FFF9-F553FFC462E4}"/>
          </ac:spMkLst>
        </pc:spChg>
        <pc:spChg chg="mod">
          <ac:chgData name="#YOU, GEYUE#" userId="S::gyou003@e.ntu.edu.sg::96388a3c-244f-4465-a911-d10cfed2dfcf" providerId="AD" clId="Web-{5F63A1FC-6F1D-67BC-43AA-6069277535D0}" dt="2025-10-04T10:21:30.375" v="139"/>
          <ac:spMkLst>
            <pc:docMk/>
            <pc:sldMk cId="2498937351" sldId="304"/>
            <ac:spMk id="35" creationId="{30BFA1F6-38B0-34CF-B2A5-336EDEBF354D}"/>
          </ac:spMkLst>
        </pc:spChg>
        <pc:spChg chg="mod">
          <ac:chgData name="#YOU, GEYUE#" userId="S::gyou003@e.ntu.edu.sg::96388a3c-244f-4465-a911-d10cfed2dfcf" providerId="AD" clId="Web-{5F63A1FC-6F1D-67BC-43AA-6069277535D0}" dt="2025-10-04T10:21:30.375" v="140"/>
          <ac:spMkLst>
            <pc:docMk/>
            <pc:sldMk cId="2498937351" sldId="304"/>
            <ac:spMk id="36" creationId="{6F2B1AAE-6BEF-9A81-9585-15E81BB29FF0}"/>
          </ac:spMkLst>
        </pc:spChg>
        <pc:spChg chg="mod">
          <ac:chgData name="#YOU, GEYUE#" userId="S::gyou003@e.ntu.edu.sg::96388a3c-244f-4465-a911-d10cfed2dfcf" providerId="AD" clId="Web-{5F63A1FC-6F1D-67BC-43AA-6069277535D0}" dt="2025-10-04T10:21:38.125" v="157"/>
          <ac:spMkLst>
            <pc:docMk/>
            <pc:sldMk cId="2498937351" sldId="304"/>
            <ac:spMk id="37" creationId="{D1AC6A76-FD3F-775C-51A5-15B4AC5E651F}"/>
          </ac:spMkLst>
        </pc:spChg>
        <pc:spChg chg="mod">
          <ac:chgData name="#YOU, GEYUE#" userId="S::gyou003@e.ntu.edu.sg::96388a3c-244f-4465-a911-d10cfed2dfcf" providerId="AD" clId="Web-{5F63A1FC-6F1D-67BC-43AA-6069277535D0}" dt="2025-10-04T10:21:42.172" v="158"/>
          <ac:spMkLst>
            <pc:docMk/>
            <pc:sldMk cId="2498937351" sldId="304"/>
            <ac:spMk id="38" creationId="{6CDB5DA3-3F45-F2AC-293E-A4E1C5398776}"/>
          </ac:spMkLst>
        </pc:spChg>
        <pc:spChg chg="mod">
          <ac:chgData name="#YOU, GEYUE#" userId="S::gyou003@e.ntu.edu.sg::96388a3c-244f-4465-a911-d10cfed2dfcf" providerId="AD" clId="Web-{5F63A1FC-6F1D-67BC-43AA-6069277535D0}" dt="2025-10-04T10:21:30.375" v="143"/>
          <ac:spMkLst>
            <pc:docMk/>
            <pc:sldMk cId="2498937351" sldId="304"/>
            <ac:spMk id="40" creationId="{A241F157-09F3-4700-BF52-9B4A36E693E4}"/>
          </ac:spMkLst>
        </pc:spChg>
        <pc:spChg chg="mod">
          <ac:chgData name="#YOU, GEYUE#" userId="S::gyou003@e.ntu.edu.sg::96388a3c-244f-4465-a911-d10cfed2dfcf" providerId="AD" clId="Web-{5F63A1FC-6F1D-67BC-43AA-6069277535D0}" dt="2025-10-04T10:21:30.375" v="144"/>
          <ac:spMkLst>
            <pc:docMk/>
            <pc:sldMk cId="2498937351" sldId="304"/>
            <ac:spMk id="41" creationId="{92F66233-9F75-7F59-F2B6-1578A6C197C9}"/>
          </ac:spMkLst>
        </pc:spChg>
        <pc:spChg chg="mod">
          <ac:chgData name="#YOU, GEYUE#" userId="S::gyou003@e.ntu.edu.sg::96388a3c-244f-4465-a911-d10cfed2dfcf" providerId="AD" clId="Web-{5F63A1FC-6F1D-67BC-43AA-6069277535D0}" dt="2025-10-04T10:21:30.375" v="145"/>
          <ac:spMkLst>
            <pc:docMk/>
            <pc:sldMk cId="2498937351" sldId="304"/>
            <ac:spMk id="42" creationId="{EA1EC605-0687-EAD1-5C85-2C1875B22AB0}"/>
          </ac:spMkLst>
        </pc:spChg>
        <pc:spChg chg="mod">
          <ac:chgData name="#YOU, GEYUE#" userId="S::gyou003@e.ntu.edu.sg::96388a3c-244f-4465-a911-d10cfed2dfcf" providerId="AD" clId="Web-{5F63A1FC-6F1D-67BC-43AA-6069277535D0}" dt="2025-10-04T10:21:30.375" v="146"/>
          <ac:spMkLst>
            <pc:docMk/>
            <pc:sldMk cId="2498937351" sldId="304"/>
            <ac:spMk id="43" creationId="{FC365D61-1C1C-AE0F-2EF6-F9E1E8B5F662}"/>
          </ac:spMkLst>
        </pc:spChg>
        <pc:spChg chg="mod">
          <ac:chgData name="#YOU, GEYUE#" userId="S::gyou003@e.ntu.edu.sg::96388a3c-244f-4465-a911-d10cfed2dfcf" providerId="AD" clId="Web-{5F63A1FC-6F1D-67BC-43AA-6069277535D0}" dt="2025-10-04T10:21:30.375" v="147"/>
          <ac:spMkLst>
            <pc:docMk/>
            <pc:sldMk cId="2498937351" sldId="304"/>
            <ac:spMk id="44" creationId="{03F82C65-A571-2BCA-5AC1-B884BFC94DD4}"/>
          </ac:spMkLst>
        </pc:spChg>
        <pc:spChg chg="mod">
          <ac:chgData name="#YOU, GEYUE#" userId="S::gyou003@e.ntu.edu.sg::96388a3c-244f-4465-a911-d10cfed2dfcf" providerId="AD" clId="Web-{5F63A1FC-6F1D-67BC-43AA-6069277535D0}" dt="2025-10-04T10:21:30.375" v="148"/>
          <ac:spMkLst>
            <pc:docMk/>
            <pc:sldMk cId="2498937351" sldId="304"/>
            <ac:spMk id="45" creationId="{28338F67-2F0D-8629-6E3C-6ACC6849E66D}"/>
          </ac:spMkLst>
        </pc:spChg>
        <pc:spChg chg="mod">
          <ac:chgData name="#YOU, GEYUE#" userId="S::gyou003@e.ntu.edu.sg::96388a3c-244f-4465-a911-d10cfed2dfcf" providerId="AD" clId="Web-{5F63A1FC-6F1D-67BC-43AA-6069277535D0}" dt="2025-10-04T10:21:30.375" v="149"/>
          <ac:spMkLst>
            <pc:docMk/>
            <pc:sldMk cId="2498937351" sldId="304"/>
            <ac:spMk id="46" creationId="{297309B2-F5E6-6A23-815F-01CF939CAEA2}"/>
          </ac:spMkLst>
        </pc:spChg>
        <pc:spChg chg="mod">
          <ac:chgData name="#YOU, GEYUE#" userId="S::gyou003@e.ntu.edu.sg::96388a3c-244f-4465-a911-d10cfed2dfcf" providerId="AD" clId="Web-{5F63A1FC-6F1D-67BC-43AA-6069277535D0}" dt="2025-10-04T10:21:30.375" v="150"/>
          <ac:spMkLst>
            <pc:docMk/>
            <pc:sldMk cId="2498937351" sldId="304"/>
            <ac:spMk id="47" creationId="{4185905A-6F25-B24E-F394-BBF3BAA96C5F}"/>
          </ac:spMkLst>
        </pc:spChg>
        <pc:spChg chg="mod">
          <ac:chgData name="#YOU, GEYUE#" userId="S::gyou003@e.ntu.edu.sg::96388a3c-244f-4465-a911-d10cfed2dfcf" providerId="AD" clId="Web-{5F63A1FC-6F1D-67BC-43AA-6069277535D0}" dt="2025-10-04T10:21:30.375" v="151"/>
          <ac:spMkLst>
            <pc:docMk/>
            <pc:sldMk cId="2498937351" sldId="304"/>
            <ac:spMk id="48" creationId="{AFFED988-E0BC-CDFA-1F93-9AE840EFE095}"/>
          </ac:spMkLst>
        </pc:spChg>
        <pc:spChg chg="mod">
          <ac:chgData name="#YOU, GEYUE#" userId="S::gyou003@e.ntu.edu.sg::96388a3c-244f-4465-a911-d10cfed2dfcf" providerId="AD" clId="Web-{5F63A1FC-6F1D-67BC-43AA-6069277535D0}" dt="2025-10-04T10:21:30.375" v="152"/>
          <ac:spMkLst>
            <pc:docMk/>
            <pc:sldMk cId="2498937351" sldId="304"/>
            <ac:spMk id="49" creationId="{2D38545D-3279-0832-4A9B-5A8E11B07880}"/>
          </ac:spMkLst>
        </pc:spChg>
        <pc:spChg chg="mod">
          <ac:chgData name="#YOU, GEYUE#" userId="S::gyou003@e.ntu.edu.sg::96388a3c-244f-4465-a911-d10cfed2dfcf" providerId="AD" clId="Web-{5F63A1FC-6F1D-67BC-43AA-6069277535D0}" dt="2025-10-04T10:21:30.375" v="153"/>
          <ac:spMkLst>
            <pc:docMk/>
            <pc:sldMk cId="2498937351" sldId="304"/>
            <ac:spMk id="50" creationId="{8095311E-2EA6-6375-79E1-DCBDC27CA083}"/>
          </ac:spMkLst>
        </pc:spChg>
        <pc:spChg chg="mod">
          <ac:chgData name="#YOU, GEYUE#" userId="S::gyou003@e.ntu.edu.sg::96388a3c-244f-4465-a911-d10cfed2dfcf" providerId="AD" clId="Web-{5F63A1FC-6F1D-67BC-43AA-6069277535D0}" dt="2025-10-04T10:21:30.375" v="154"/>
          <ac:spMkLst>
            <pc:docMk/>
            <pc:sldMk cId="2498937351" sldId="304"/>
            <ac:spMk id="51" creationId="{2DBF0CE8-41FB-4AE6-A022-A0385C4D4E56}"/>
          </ac:spMkLst>
        </pc:spChg>
        <pc:spChg chg="mod">
          <ac:chgData name="#YOU, GEYUE#" userId="S::gyou003@e.ntu.edu.sg::96388a3c-244f-4465-a911-d10cfed2dfcf" providerId="AD" clId="Web-{5F63A1FC-6F1D-67BC-43AA-6069277535D0}" dt="2025-10-04T10:21:30.375" v="155"/>
          <ac:spMkLst>
            <pc:docMk/>
            <pc:sldMk cId="2498937351" sldId="304"/>
            <ac:spMk id="52" creationId="{61C1AA06-620A-40C0-A9D3-483EF414F6E9}"/>
          </ac:spMkLst>
        </pc:spChg>
        <pc:spChg chg="mod">
          <ac:chgData name="#YOU, GEYUE#" userId="S::gyou003@e.ntu.edu.sg::96388a3c-244f-4465-a911-d10cfed2dfcf" providerId="AD" clId="Web-{5F63A1FC-6F1D-67BC-43AA-6069277535D0}" dt="2025-10-04T10:21:30.562" v="156"/>
          <ac:spMkLst>
            <pc:docMk/>
            <pc:sldMk cId="2498937351" sldId="304"/>
            <ac:spMk id="53" creationId="{B5EF4278-BF1D-CC8F-23A2-1A795FAC89DB}"/>
          </ac:spMkLst>
        </pc:spChg>
        <pc:spChg chg="mod">
          <ac:chgData name="#YOU, GEYUE#" userId="S::gyou003@e.ntu.edu.sg::96388a3c-244f-4465-a911-d10cfed2dfcf" providerId="AD" clId="Web-{5F63A1FC-6F1D-67BC-43AA-6069277535D0}" dt="2025-10-04T10:21:02.124" v="99"/>
          <ac:spMkLst>
            <pc:docMk/>
            <pc:sldMk cId="2498937351" sldId="304"/>
            <ac:spMk id="54" creationId="{288F9320-8ABD-B872-6B40-35917E619C9D}"/>
          </ac:spMkLst>
        </pc:spChg>
        <pc:graphicFrameChg chg="mod modGraphic">
          <ac:chgData name="#YOU, GEYUE#" userId="S::gyou003@e.ntu.edu.sg::96388a3c-244f-4465-a911-d10cfed2dfcf" providerId="AD" clId="Web-{5F63A1FC-6F1D-67BC-43AA-6069277535D0}" dt="2025-10-04T10:25:07.569" v="189"/>
          <ac:graphicFrameMkLst>
            <pc:docMk/>
            <pc:sldMk cId="2498937351" sldId="304"/>
            <ac:graphicFrameMk id="55" creationId="{15A52E8A-3CCE-21C0-0665-5F06CA6EC1B3}"/>
          </ac:graphicFrameMkLst>
        </pc:graphicFrameChg>
      </pc:sldChg>
      <pc:sldChg chg="modSp">
        <pc:chgData name="#YOU, GEYUE#" userId="S::gyou003@e.ntu.edu.sg::96388a3c-244f-4465-a911-d10cfed2dfcf" providerId="AD" clId="Web-{5F63A1FC-6F1D-67BC-43AA-6069277535D0}" dt="2025-10-04T10:23:53.739" v="185"/>
        <pc:sldMkLst>
          <pc:docMk/>
          <pc:sldMk cId="2331305254" sldId="307"/>
        </pc:sldMkLst>
        <pc:spChg chg="mod">
          <ac:chgData name="#YOU, GEYUE#" userId="S::gyou003@e.ntu.edu.sg::96388a3c-244f-4465-a911-d10cfed2dfcf" providerId="AD" clId="Web-{5F63A1FC-6F1D-67BC-43AA-6069277535D0}" dt="2025-10-04T10:22:51.971" v="162"/>
          <ac:spMkLst>
            <pc:docMk/>
            <pc:sldMk cId="2331305254" sldId="307"/>
            <ac:spMk id="2" creationId="{8F2DB8DF-B921-C50A-86B1-66D705BB676C}"/>
          </ac:spMkLst>
        </pc:spChg>
        <pc:spChg chg="mod">
          <ac:chgData name="#YOU, GEYUE#" userId="S::gyou003@e.ntu.edu.sg::96388a3c-244f-4465-a911-d10cfed2dfcf" providerId="AD" clId="Web-{5F63A1FC-6F1D-67BC-43AA-6069277535D0}" dt="2025-10-04T10:23:53.739" v="185"/>
          <ac:spMkLst>
            <pc:docMk/>
            <pc:sldMk cId="2331305254" sldId="307"/>
            <ac:spMk id="3" creationId="{4F78B48B-AA37-A8ED-FEB4-0DA514ED6AA4}"/>
          </ac:spMkLst>
        </pc:spChg>
        <pc:spChg chg="mod">
          <ac:chgData name="#YOU, GEYUE#" userId="S::gyou003@e.ntu.edu.sg::96388a3c-244f-4465-a911-d10cfed2dfcf" providerId="AD" clId="Web-{5F63A1FC-6F1D-67BC-43AA-6069277535D0}" dt="2025-10-04T10:22:46.706" v="161"/>
          <ac:spMkLst>
            <pc:docMk/>
            <pc:sldMk cId="2331305254" sldId="307"/>
            <ac:spMk id="8" creationId="{283F4C73-9AEF-A920-D45D-99C7812A5D05}"/>
          </ac:spMkLst>
        </pc:spChg>
        <pc:spChg chg="mod">
          <ac:chgData name="#YOU, GEYUE#" userId="S::gyou003@e.ntu.edu.sg::96388a3c-244f-4465-a911-d10cfed2dfcf" providerId="AD" clId="Web-{5F63A1FC-6F1D-67BC-43AA-6069277535D0}" dt="2025-10-04T10:23:10.894" v="182" actId="14100"/>
          <ac:spMkLst>
            <pc:docMk/>
            <pc:sldMk cId="2331305254" sldId="307"/>
            <ac:spMk id="10" creationId="{88A110F3-3552-3722-A462-2B31C0B78D2C}"/>
          </ac:spMkLst>
        </pc:spChg>
        <pc:spChg chg="mod">
          <ac:chgData name="#YOU, GEYUE#" userId="S::gyou003@e.ntu.edu.sg::96388a3c-244f-4465-a911-d10cfed2dfcf" providerId="AD" clId="Web-{5F63A1FC-6F1D-67BC-43AA-6069277535D0}" dt="2025-10-04T10:23:06.300" v="180" actId="14100"/>
          <ac:spMkLst>
            <pc:docMk/>
            <pc:sldMk cId="2331305254" sldId="307"/>
            <ac:spMk id="14" creationId="{B889D171-CE30-29FF-3295-359395AD1A0E}"/>
          </ac:spMkLst>
        </pc:spChg>
        <pc:spChg chg="mod">
          <ac:chgData name="#YOU, GEYUE#" userId="S::gyou003@e.ntu.edu.sg::96388a3c-244f-4465-a911-d10cfed2dfcf" providerId="AD" clId="Web-{5F63A1FC-6F1D-67BC-43AA-6069277535D0}" dt="2025-10-04T10:23:06.300" v="178" actId="14100"/>
          <ac:spMkLst>
            <pc:docMk/>
            <pc:sldMk cId="2331305254" sldId="307"/>
            <ac:spMk id="17" creationId="{2CD8B87B-2FF9-7E00-99A8-09087A8A2F35}"/>
          </ac:spMkLst>
        </pc:spChg>
        <pc:spChg chg="mod">
          <ac:chgData name="#YOU, GEYUE#" userId="S::gyou003@e.ntu.edu.sg::96388a3c-244f-4465-a911-d10cfed2dfcf" providerId="AD" clId="Web-{5F63A1FC-6F1D-67BC-43AA-6069277535D0}" dt="2025-10-04T10:23:06.300" v="177" actId="14100"/>
          <ac:spMkLst>
            <pc:docMk/>
            <pc:sldMk cId="2331305254" sldId="307"/>
            <ac:spMk id="19" creationId="{C8DE3572-D046-F2E4-1CAE-8CCA9AC0B8B2}"/>
          </ac:spMkLst>
        </pc:spChg>
        <pc:picChg chg="mod">
          <ac:chgData name="#YOU, GEYUE#" userId="S::gyou003@e.ntu.edu.sg::96388a3c-244f-4465-a911-d10cfed2dfcf" providerId="AD" clId="Web-{5F63A1FC-6F1D-67BC-43AA-6069277535D0}" dt="2025-10-04T10:23:06.300" v="179" actId="14100"/>
          <ac:picMkLst>
            <pc:docMk/>
            <pc:sldMk cId="2331305254" sldId="307"/>
            <ac:picMk id="15" creationId="{C4C2FA00-944C-8F44-007D-E178BA2027C6}"/>
          </ac:picMkLst>
        </pc:picChg>
        <pc:picChg chg="mod">
          <ac:chgData name="#YOU, GEYUE#" userId="S::gyou003@e.ntu.edu.sg::96388a3c-244f-4465-a911-d10cfed2dfcf" providerId="AD" clId="Web-{5F63A1FC-6F1D-67BC-43AA-6069277535D0}" dt="2025-10-04T10:23:06.284" v="176" actId="14100"/>
          <ac:picMkLst>
            <pc:docMk/>
            <pc:sldMk cId="2331305254" sldId="307"/>
            <ac:picMk id="20" creationId="{9D92BBE0-8DC8-9547-7830-60AADD895F2D}"/>
          </ac:picMkLst>
        </pc:picChg>
      </pc:sldChg>
      <pc:sldChg chg="ord">
        <pc:chgData name="#YOU, GEYUE#" userId="S::gyou003@e.ntu.edu.sg::96388a3c-244f-4465-a911-d10cfed2dfcf" providerId="AD" clId="Web-{5F63A1FC-6F1D-67BC-43AA-6069277535D0}" dt="2025-10-04T10:24:37.646" v="187"/>
        <pc:sldMkLst>
          <pc:docMk/>
          <pc:sldMk cId="778467436" sldId="312"/>
        </pc:sldMkLst>
      </pc:sldChg>
      <pc:sldChg chg="mod modShow">
        <pc:chgData name="#YOU, GEYUE#" userId="S::gyou003@e.ntu.edu.sg::96388a3c-244f-4465-a911-d10cfed2dfcf" providerId="AD" clId="Web-{5F63A1FC-6F1D-67BC-43AA-6069277535D0}" dt="2025-10-04T10:24:30.255" v="186"/>
        <pc:sldMkLst>
          <pc:docMk/>
          <pc:sldMk cId="3268789067" sldId="316"/>
        </pc:sldMkLst>
      </pc:sldChg>
      <pc:sldChg chg="addSp delSp modSp">
        <pc:chgData name="#YOU, GEYUE#" userId="S::gyou003@e.ntu.edu.sg::96388a3c-244f-4465-a911-d10cfed2dfcf" providerId="AD" clId="Web-{5F63A1FC-6F1D-67BC-43AA-6069277535D0}" dt="2025-10-04T10:19:04.040" v="38"/>
        <pc:sldMkLst>
          <pc:docMk/>
          <pc:sldMk cId="894267719" sldId="317"/>
        </pc:sldMkLst>
        <pc:spChg chg="mod">
          <ac:chgData name="#YOU, GEYUE#" userId="S::gyou003@e.ntu.edu.sg::96388a3c-244f-4465-a911-d10cfed2dfcf" providerId="AD" clId="Web-{5F63A1FC-6F1D-67BC-43AA-6069277535D0}" dt="2025-10-04T10:19:04.040" v="38"/>
          <ac:spMkLst>
            <pc:docMk/>
            <pc:sldMk cId="894267719" sldId="317"/>
            <ac:spMk id="5" creationId="{B9D18F2C-4059-2147-362F-7E009794FE27}"/>
          </ac:spMkLst>
        </pc:spChg>
        <pc:spChg chg="add mod">
          <ac:chgData name="#YOU, GEYUE#" userId="S::gyou003@e.ntu.edu.sg::96388a3c-244f-4465-a911-d10cfed2dfcf" providerId="AD" clId="Web-{5F63A1FC-6F1D-67BC-43AA-6069277535D0}" dt="2025-10-04T10:18:29.491" v="33" actId="20577"/>
          <ac:spMkLst>
            <pc:docMk/>
            <pc:sldMk cId="894267719" sldId="317"/>
            <ac:spMk id="10" creationId="{4A366711-1EB2-4BBD-DF16-5DCF87D24293}"/>
          </ac:spMkLst>
        </pc:spChg>
      </pc:sldChg>
    </pc:docChg>
  </pc:docChgLst>
  <pc:docChgLst>
    <pc:chgData name="#YOU, GEYUE#" userId="S::gyou003@e.ntu.edu.sg::96388a3c-244f-4465-a911-d10cfed2dfcf" providerId="AD" clId="Web-{16AFED58-217A-D5DE-5EA1-791D5CC2E207}"/>
    <pc:docChg chg="modSld">
      <pc:chgData name="#YOU, GEYUE#" userId="S::gyou003@e.ntu.edu.sg::96388a3c-244f-4465-a911-d10cfed2dfcf" providerId="AD" clId="Web-{16AFED58-217A-D5DE-5EA1-791D5CC2E207}" dt="2025-10-07T08:58:29.155" v="3" actId="20577"/>
      <pc:docMkLst>
        <pc:docMk/>
      </pc:docMkLst>
      <pc:sldChg chg="modSp">
        <pc:chgData name="#YOU, GEYUE#" userId="S::gyou003@e.ntu.edu.sg::96388a3c-244f-4465-a911-d10cfed2dfcf" providerId="AD" clId="Web-{16AFED58-217A-D5DE-5EA1-791D5CC2E207}" dt="2025-10-07T08:58:29.155" v="3" actId="20577"/>
        <pc:sldMkLst>
          <pc:docMk/>
          <pc:sldMk cId="0" sldId="256"/>
        </pc:sldMkLst>
        <pc:spChg chg="mod">
          <ac:chgData name="#YOU, GEYUE#" userId="S::gyou003@e.ntu.edu.sg::96388a3c-244f-4465-a911-d10cfed2dfcf" providerId="AD" clId="Web-{16AFED58-217A-D5DE-5EA1-791D5CC2E207}" dt="2025-10-07T08:58:29.155" v="3" actId="20577"/>
          <ac:spMkLst>
            <pc:docMk/>
            <pc:sldMk cId="0" sldId="256"/>
            <ac:spMk id="2" creationId="{47CBDE47-4100-B4F0-A0DB-D910F57A346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entuedu-my.sharepoint.com/personal/thartant003_e_ntu_edu_sg/Documents/AN6003%20Analytics%20and%20Strategy%20-%20Final%20Project/Team-08-Hotel-Booking-Cancellation-Slide-Deck_BarClustere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rgbClr val="153D64"/>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market segment type_Complementary</c:v>
                </c:pt>
                <c:pt idx="1">
                  <c:v>repeated</c:v>
                </c:pt>
                <c:pt idx="2">
                  <c:v>market segment type_Corporate</c:v>
                </c:pt>
                <c:pt idx="3">
                  <c:v>car parking space</c:v>
                </c:pt>
                <c:pt idx="4">
                  <c:v>number of adults</c:v>
                </c:pt>
                <c:pt idx="5">
                  <c:v>reservation_year</c:v>
                </c:pt>
                <c:pt idx="6">
                  <c:v>market segment type_Online</c:v>
                </c:pt>
                <c:pt idx="7">
                  <c:v>number of week nights</c:v>
                </c:pt>
                <c:pt idx="8">
                  <c:v>special requests</c:v>
                </c:pt>
                <c:pt idx="9">
                  <c:v>average price</c:v>
                </c:pt>
                <c:pt idx="10">
                  <c:v>lead time</c:v>
                </c:pt>
              </c:strCache>
            </c:strRef>
          </c:cat>
          <c:val>
            <c:numRef>
              <c:f>Sheet1!$B$2:$B$12</c:f>
              <c:numCache>
                <c:formatCode>General</c:formatCode>
                <c:ptCount val="11"/>
                <c:pt idx="0">
                  <c:v>1E-3</c:v>
                </c:pt>
                <c:pt idx="1">
                  <c:v>6.0000000000000001E-3</c:v>
                </c:pt>
                <c:pt idx="2">
                  <c:v>8.9999999999999993E-3</c:v>
                </c:pt>
                <c:pt idx="3">
                  <c:v>1.0999999999999999E-2</c:v>
                </c:pt>
                <c:pt idx="4">
                  <c:v>2.7E-2</c:v>
                </c:pt>
                <c:pt idx="5">
                  <c:v>3.4000000000000002E-2</c:v>
                </c:pt>
                <c:pt idx="6">
                  <c:v>6.0999999999999999E-2</c:v>
                </c:pt>
                <c:pt idx="7">
                  <c:v>6.5000000000000002E-2</c:v>
                </c:pt>
                <c:pt idx="8">
                  <c:v>0.122</c:v>
                </c:pt>
                <c:pt idx="9">
                  <c:v>0.23899999999999999</c:v>
                </c:pt>
                <c:pt idx="10">
                  <c:v>0.42599999999999999</c:v>
                </c:pt>
              </c:numCache>
            </c:numRef>
          </c:val>
          <c:extLst>
            <c:ext xmlns:c16="http://schemas.microsoft.com/office/drawing/2014/chart" uri="{C3380CC4-5D6E-409C-BE32-E72D297353CC}">
              <c16:uniqueId val="{00000000-C216-4E95-95D7-204ED3485177}"/>
            </c:ext>
          </c:extLst>
        </c:ser>
        <c:dLbls>
          <c:dLblPos val="outEnd"/>
          <c:showLegendKey val="0"/>
          <c:showVal val="1"/>
          <c:showCatName val="0"/>
          <c:showSerName val="0"/>
          <c:showPercent val="0"/>
          <c:showBubbleSize val="0"/>
        </c:dLbls>
        <c:gapWidth val="60"/>
        <c:axId val="1031766128"/>
        <c:axId val="1031766608"/>
      </c:barChart>
      <c:catAx>
        <c:axId val="10317661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031766608"/>
        <c:crosses val="autoZero"/>
        <c:auto val="1"/>
        <c:lblAlgn val="ctr"/>
        <c:lblOffset val="100"/>
        <c:noMultiLvlLbl val="0"/>
      </c:catAx>
      <c:valAx>
        <c:axId val="10317666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031766128"/>
        <c:crosses val="autoZero"/>
        <c:crossBetween val="between"/>
      </c:valAx>
      <c:spPr>
        <a:noFill/>
        <a:ln>
          <a:noFill/>
        </a:ln>
        <a:effectLst/>
      </c:spPr>
    </c:plotArea>
    <c:plotVisOnly val="1"/>
    <c:dispBlanksAs val="gap"/>
    <c:showDLblsOverMax val="0"/>
  </c:chart>
  <c:spPr>
    <a:noFill/>
    <a:ln>
      <a:noFill/>
    </a:ln>
    <a:effectLst/>
  </c:spPr>
  <c:txPr>
    <a:bodyPr/>
    <a:lstStyle/>
    <a:p>
      <a:pPr>
        <a:defRPr sz="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2025/10/7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Using this correlation heatmap pyramid, we can filter features which are more strongly correlated to the target label (booking status)</a:t>
            </a:r>
          </a:p>
        </p:txBody>
      </p:sp>
    </p:spTree>
    <p:extLst>
      <p:ext uri="{BB962C8B-B14F-4D97-AF65-F5344CB8AC3E}">
        <p14:creationId xmlns:p14="http://schemas.microsoft.com/office/powerpoint/2010/main" val="284837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Right-skewed</a:t>
            </a:r>
          </a:p>
        </p:txBody>
      </p:sp>
    </p:spTree>
    <p:extLst>
      <p:ext uri="{BB962C8B-B14F-4D97-AF65-F5344CB8AC3E}">
        <p14:creationId xmlns:p14="http://schemas.microsoft.com/office/powerpoint/2010/main" val="259373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en-US"/>
              <a:t>Right-skewed</a:t>
            </a:r>
          </a:p>
        </p:txBody>
      </p:sp>
    </p:spTree>
    <p:extLst>
      <p:ext uri="{BB962C8B-B14F-4D97-AF65-F5344CB8AC3E}">
        <p14:creationId xmlns:p14="http://schemas.microsoft.com/office/powerpoint/2010/main" val="210803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914797C7-2B51-61FE-473E-6FA43CAC389F}"/>
            </a:ext>
          </a:extLst>
        </p:cNvPr>
        <p:cNvGrpSpPr/>
        <p:nvPr/>
      </p:nvGrpSpPr>
      <p:grpSpPr>
        <a:xfrm>
          <a:off x="0" y="0"/>
          <a:ext cx="0" cy="0"/>
          <a:chOff x="0" y="0"/>
          <a:chExt cx="0" cy="0"/>
        </a:xfrm>
      </p:grpSpPr>
      <p:sp>
        <p:nvSpPr>
          <p:cNvPr id="198" name="Google Shape;198;g3de7457949_0_269:notes">
            <a:extLst>
              <a:ext uri="{FF2B5EF4-FFF2-40B4-BE49-F238E27FC236}">
                <a16:creationId xmlns:a16="http://schemas.microsoft.com/office/drawing/2014/main" id="{99BD42F6-FC5C-B65D-CC7E-996BE36558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a:extLst>
              <a:ext uri="{FF2B5EF4-FFF2-40B4-BE49-F238E27FC236}">
                <a16:creationId xmlns:a16="http://schemas.microsoft.com/office/drawing/2014/main" id="{9894CD89-4882-F951-756D-7A4EDAC25F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835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B2FF4ED1-621B-3A42-1E18-CAE95BDA9A66}"/>
            </a:ext>
          </a:extLst>
        </p:cNvPr>
        <p:cNvGrpSpPr/>
        <p:nvPr/>
      </p:nvGrpSpPr>
      <p:grpSpPr>
        <a:xfrm>
          <a:off x="0" y="0"/>
          <a:ext cx="0" cy="0"/>
          <a:chOff x="0" y="0"/>
          <a:chExt cx="0" cy="0"/>
        </a:xfrm>
      </p:grpSpPr>
      <p:sp>
        <p:nvSpPr>
          <p:cNvPr id="198" name="Google Shape;198;g3de7457949_0_269:notes">
            <a:extLst>
              <a:ext uri="{FF2B5EF4-FFF2-40B4-BE49-F238E27FC236}">
                <a16:creationId xmlns:a16="http://schemas.microsoft.com/office/drawing/2014/main" id="{0651D08E-68CA-3E45-98A8-15CD143E23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a:extLst>
              <a:ext uri="{FF2B5EF4-FFF2-40B4-BE49-F238E27FC236}">
                <a16:creationId xmlns:a16="http://schemas.microsoft.com/office/drawing/2014/main" id="{A02F5A19-5EF0-015D-AE10-738EB043A4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512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de7457949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de7457949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recommend that the ML model is deployed </a:t>
            </a:r>
            <a:r>
              <a:rPr lang="en-US" i="1"/>
              <a:t>before </a:t>
            </a:r>
            <a:r>
              <a:rPr lang="en-US" i="0"/>
              <a:t>booking is confirmed to safeguard the hotel from false booking activities….</a:t>
            </a:r>
            <a:endParaRPr/>
          </a:p>
        </p:txBody>
      </p:sp>
    </p:spTree>
    <p:extLst>
      <p:ext uri="{BB962C8B-B14F-4D97-AF65-F5344CB8AC3E}">
        <p14:creationId xmlns:p14="http://schemas.microsoft.com/office/powerpoint/2010/main" val="700444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Based on the dataset, we recommend the following points for revenue manager of this hotel….</a:t>
            </a:r>
          </a:p>
        </p:txBody>
      </p:sp>
    </p:spTree>
    <p:extLst>
      <p:ext uri="{BB962C8B-B14F-4D97-AF65-F5344CB8AC3E}">
        <p14:creationId xmlns:p14="http://schemas.microsoft.com/office/powerpoint/2010/main" val="1452220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de745794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de745794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1A108363-4D99-0346-9693-CCF3DDC8A5D2}"/>
            </a:ext>
          </a:extLst>
        </p:cNvPr>
        <p:cNvGrpSpPr/>
        <p:nvPr/>
      </p:nvGrpSpPr>
      <p:grpSpPr>
        <a:xfrm>
          <a:off x="0" y="0"/>
          <a:ext cx="0" cy="0"/>
          <a:chOff x="0" y="0"/>
          <a:chExt cx="0" cy="0"/>
        </a:xfrm>
      </p:grpSpPr>
      <p:sp>
        <p:nvSpPr>
          <p:cNvPr id="198" name="Google Shape;198;g3de7457949_0_269:notes">
            <a:extLst>
              <a:ext uri="{FF2B5EF4-FFF2-40B4-BE49-F238E27FC236}">
                <a16:creationId xmlns:a16="http://schemas.microsoft.com/office/drawing/2014/main" id="{7D01EB7E-0486-3E48-A032-FDBEE2340D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a:extLst>
              <a:ext uri="{FF2B5EF4-FFF2-40B4-BE49-F238E27FC236}">
                <a16:creationId xmlns:a16="http://schemas.microsoft.com/office/drawing/2014/main" id="{AFA9C3D4-A402-80F1-52B0-4511998216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862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de7457949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de7457949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df8358ba7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df8358ba7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analysis and subsequent ML model is primarily for the benefit of hotel revenue manager who is concerned with maximizing the day-to-day revenue that the hotel generates, which is primarily through booking</a:t>
            </a:r>
          </a:p>
        </p:txBody>
      </p:sp>
    </p:spTree>
    <p:extLst>
      <p:ext uri="{BB962C8B-B14F-4D97-AF65-F5344CB8AC3E}">
        <p14:creationId xmlns:p14="http://schemas.microsoft.com/office/powerpoint/2010/main" val="1437544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BB8442E4-FF0A-0B96-12D0-01A3085605BB}"/>
            </a:ext>
          </a:extLst>
        </p:cNvPr>
        <p:cNvGrpSpPr/>
        <p:nvPr/>
      </p:nvGrpSpPr>
      <p:grpSpPr>
        <a:xfrm>
          <a:off x="0" y="0"/>
          <a:ext cx="0" cy="0"/>
          <a:chOff x="0" y="0"/>
          <a:chExt cx="0" cy="0"/>
        </a:xfrm>
      </p:grpSpPr>
      <p:sp>
        <p:nvSpPr>
          <p:cNvPr id="261" name="Google Shape;261;g3df8358ba7_0_388:notes">
            <a:extLst>
              <a:ext uri="{FF2B5EF4-FFF2-40B4-BE49-F238E27FC236}">
                <a16:creationId xmlns:a16="http://schemas.microsoft.com/office/drawing/2014/main" id="{9D586475-6CAE-5657-F273-E998928CBD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df8358ba7_0_388:notes">
            <a:extLst>
              <a:ext uri="{FF2B5EF4-FFF2-40B4-BE49-F238E27FC236}">
                <a16:creationId xmlns:a16="http://schemas.microsoft.com/office/drawing/2014/main" id="{BB133603-286D-1727-932D-6B4F06473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189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3FD80180-21F9-87A8-40CD-E9717ADB9E42}"/>
            </a:ext>
          </a:extLst>
        </p:cNvPr>
        <p:cNvGrpSpPr/>
        <p:nvPr/>
      </p:nvGrpSpPr>
      <p:grpSpPr>
        <a:xfrm>
          <a:off x="0" y="0"/>
          <a:ext cx="0" cy="0"/>
          <a:chOff x="0" y="0"/>
          <a:chExt cx="0" cy="0"/>
        </a:xfrm>
      </p:grpSpPr>
      <p:sp>
        <p:nvSpPr>
          <p:cNvPr id="198" name="Google Shape;198;g3de7457949_0_269:notes">
            <a:extLst>
              <a:ext uri="{FF2B5EF4-FFF2-40B4-BE49-F238E27FC236}">
                <a16:creationId xmlns:a16="http://schemas.microsoft.com/office/drawing/2014/main" id="{9CA6F7C2-79CB-D4E3-5616-DF5A7DA079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de7457949_0_269:notes">
            <a:extLst>
              <a:ext uri="{FF2B5EF4-FFF2-40B4-BE49-F238E27FC236}">
                <a16:creationId xmlns:a16="http://schemas.microsoft.com/office/drawing/2014/main" id="{3CE434BD-DF1B-CB54-5030-5B5E2A3A32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591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16500" y="1001050"/>
            <a:ext cx="6809100" cy="314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52525"/>
              </a:buClr>
              <a:buSzPts val="4600"/>
              <a:buNone/>
              <a:defRPr sz="4600">
                <a:solidFill>
                  <a:srgbClr val="252525"/>
                </a:solidFill>
              </a:defRPr>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11" name="Google Shape;11;p2"/>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subTitle" idx="1"/>
          </p:nvPr>
        </p:nvSpPr>
        <p:spPr>
          <a:xfrm rot="-5400000">
            <a:off x="-1772935" y="1844264"/>
            <a:ext cx="4950600" cy="578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200">
                <a:solidFill>
                  <a:srgbClr val="666666"/>
                </a:solidFill>
                <a:latin typeface="Spectral Light"/>
                <a:ea typeface="Spectral Light"/>
                <a:cs typeface="Spectral Light"/>
                <a:sym typeface="Spectral Light"/>
              </a:defRPr>
            </a:lvl1pPr>
            <a:lvl2pPr lvl="1" rtl="0">
              <a:spcBef>
                <a:spcPts val="0"/>
              </a:spcBef>
              <a:spcAft>
                <a:spcPts val="0"/>
              </a:spcAft>
              <a:buNone/>
              <a:defRPr sz="1200">
                <a:solidFill>
                  <a:srgbClr val="666666"/>
                </a:solidFill>
                <a:latin typeface="Spectral Light"/>
                <a:ea typeface="Spectral Light"/>
                <a:cs typeface="Spectral Light"/>
                <a:sym typeface="Spectral Light"/>
              </a:defRPr>
            </a:lvl2pPr>
            <a:lvl3pPr lvl="2" rtl="0">
              <a:spcBef>
                <a:spcPts val="0"/>
              </a:spcBef>
              <a:spcAft>
                <a:spcPts val="0"/>
              </a:spcAft>
              <a:buNone/>
              <a:defRPr sz="1200">
                <a:solidFill>
                  <a:srgbClr val="666666"/>
                </a:solidFill>
                <a:latin typeface="Spectral Light"/>
                <a:ea typeface="Spectral Light"/>
                <a:cs typeface="Spectral Light"/>
                <a:sym typeface="Spectral Light"/>
              </a:defRPr>
            </a:lvl3pPr>
            <a:lvl4pPr lvl="3" rtl="0">
              <a:spcBef>
                <a:spcPts val="0"/>
              </a:spcBef>
              <a:spcAft>
                <a:spcPts val="0"/>
              </a:spcAft>
              <a:buNone/>
              <a:defRPr sz="1200">
                <a:solidFill>
                  <a:srgbClr val="666666"/>
                </a:solidFill>
                <a:latin typeface="Spectral Light"/>
                <a:ea typeface="Spectral Light"/>
                <a:cs typeface="Spectral Light"/>
                <a:sym typeface="Spectral Light"/>
              </a:defRPr>
            </a:lvl4pPr>
            <a:lvl5pPr lvl="4" rtl="0">
              <a:spcBef>
                <a:spcPts val="0"/>
              </a:spcBef>
              <a:spcAft>
                <a:spcPts val="0"/>
              </a:spcAft>
              <a:buNone/>
              <a:defRPr sz="1200">
                <a:solidFill>
                  <a:srgbClr val="666666"/>
                </a:solidFill>
                <a:latin typeface="Spectral Light"/>
                <a:ea typeface="Spectral Light"/>
                <a:cs typeface="Spectral Light"/>
                <a:sym typeface="Spectral Light"/>
              </a:defRPr>
            </a:lvl5pPr>
            <a:lvl6pPr lvl="5" rtl="0">
              <a:spcBef>
                <a:spcPts val="0"/>
              </a:spcBef>
              <a:spcAft>
                <a:spcPts val="0"/>
              </a:spcAft>
              <a:buNone/>
              <a:defRPr sz="1200">
                <a:solidFill>
                  <a:srgbClr val="666666"/>
                </a:solidFill>
                <a:latin typeface="Spectral Light"/>
                <a:ea typeface="Spectral Light"/>
                <a:cs typeface="Spectral Light"/>
                <a:sym typeface="Spectral Light"/>
              </a:defRPr>
            </a:lvl6pPr>
            <a:lvl7pPr lvl="6" rtl="0">
              <a:spcBef>
                <a:spcPts val="0"/>
              </a:spcBef>
              <a:spcAft>
                <a:spcPts val="0"/>
              </a:spcAft>
              <a:buNone/>
              <a:defRPr sz="1200">
                <a:solidFill>
                  <a:srgbClr val="666666"/>
                </a:solidFill>
                <a:latin typeface="Spectral Light"/>
                <a:ea typeface="Spectral Light"/>
                <a:cs typeface="Spectral Light"/>
                <a:sym typeface="Spectral Light"/>
              </a:defRPr>
            </a:lvl7pPr>
            <a:lvl8pPr lvl="7" rtl="0">
              <a:spcBef>
                <a:spcPts val="0"/>
              </a:spcBef>
              <a:spcAft>
                <a:spcPts val="0"/>
              </a:spcAft>
              <a:buNone/>
              <a:defRPr sz="1200">
                <a:solidFill>
                  <a:srgbClr val="666666"/>
                </a:solidFill>
                <a:latin typeface="Spectral Light"/>
                <a:ea typeface="Spectral Light"/>
                <a:cs typeface="Spectral Light"/>
                <a:sym typeface="Spectral Light"/>
              </a:defRPr>
            </a:lvl8pPr>
            <a:lvl9pPr lvl="8" rtl="0">
              <a:spcBef>
                <a:spcPts val="0"/>
              </a:spcBef>
              <a:spcAft>
                <a:spcPts val="0"/>
              </a:spcAft>
              <a:buNone/>
              <a:defRPr sz="1200">
                <a:solidFill>
                  <a:srgbClr val="666666"/>
                </a:solidFill>
                <a:latin typeface="Spectral Light"/>
                <a:ea typeface="Spectral Light"/>
                <a:cs typeface="Spectral Light"/>
                <a:sym typeface="Spectral Light"/>
              </a:defRPr>
            </a:lvl9pPr>
          </a:lstStyle>
          <a:p>
            <a:endParaRPr/>
          </a:p>
        </p:txBody>
      </p:sp>
      <p:sp>
        <p:nvSpPr>
          <p:cNvPr id="3" name="Google Shape;8;p1">
            <a:extLst>
              <a:ext uri="{FF2B5EF4-FFF2-40B4-BE49-F238E27FC236}">
                <a16:creationId xmlns:a16="http://schemas.microsoft.com/office/drawing/2014/main" id="{770C58C5-D262-A4FE-EFA1-195A6EA7E4B1}"/>
              </a:ext>
            </a:extLst>
          </p:cNvPr>
          <p:cNvSpPr txBox="1">
            <a:spLocks noGrp="1"/>
          </p:cNvSpPr>
          <p:nvPr>
            <p:ph type="sldNum" idx="12"/>
          </p:nvPr>
        </p:nvSpPr>
        <p:spPr>
          <a:xfrm>
            <a:off x="265718" y="4571777"/>
            <a:ext cx="548700" cy="393600"/>
          </a:xfrm>
          <a:prstGeom prst="rect">
            <a:avLst/>
          </a:prstGeom>
          <a:noFill/>
          <a:ln>
            <a:noFill/>
          </a:ln>
        </p:spPr>
        <p:txBody>
          <a:bodyPr spcFirstLastPara="1" wrap="square" lIns="91425" tIns="91425" rIns="91425" bIns="91425" anchor="ctr" anchorCtr="0">
            <a:noAutofit/>
          </a:bodyPr>
          <a:lstStyle>
            <a:lvl1pPr lvl="0" rtl="0">
              <a:buNone/>
              <a:defRPr sz="1000">
                <a:latin typeface="Montserrat" charset="0"/>
                <a:ea typeface="Montserrat" charset="0"/>
                <a:cs typeface="Montserrat" charset="0"/>
                <a:sym typeface="Montserrat" charset="0"/>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743E0-1903-ED65-F8E7-7666265D7389}"/>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B0481612-609B-7E04-5901-96C0994E61DC}"/>
              </a:ext>
            </a:extLst>
          </p:cNvPr>
          <p:cNvSpPr>
            <a:spLocks noGrp="1"/>
          </p:cNvSpPr>
          <p:nvPr>
            <p:ph type="body" idx="1"/>
          </p:nvPr>
        </p:nvSpPr>
        <p:spPr>
          <a:xfrm>
            <a:off x="623887"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FA78FA-582A-0EC8-4202-2773EC6FB3F5}"/>
              </a:ext>
            </a:extLst>
          </p:cNvPr>
          <p:cNvSpPr>
            <a:spLocks noGrp="1"/>
          </p:cNvSpPr>
          <p:nvPr>
            <p:ph type="dt" sz="half" idx="10"/>
          </p:nvPr>
        </p:nvSpPr>
        <p:spPr>
          <a:xfrm>
            <a:off x="628650" y="4767263"/>
            <a:ext cx="2057400" cy="273844"/>
          </a:xfrm>
          <a:prstGeom prst="rect">
            <a:avLst/>
          </a:prstGeom>
        </p:spPr>
        <p:txBody>
          <a:bodyPr/>
          <a:lstStyle/>
          <a:p>
            <a:endParaRPr lang="en-CN"/>
          </a:p>
        </p:txBody>
      </p:sp>
      <p:sp>
        <p:nvSpPr>
          <p:cNvPr id="5" name="Footer Placeholder 4">
            <a:extLst>
              <a:ext uri="{FF2B5EF4-FFF2-40B4-BE49-F238E27FC236}">
                <a16:creationId xmlns:a16="http://schemas.microsoft.com/office/drawing/2014/main" id="{80F1B819-95B0-95BC-131B-21F2CFDF4AE1}"/>
              </a:ext>
            </a:extLst>
          </p:cNvPr>
          <p:cNvSpPr>
            <a:spLocks noGrp="1"/>
          </p:cNvSpPr>
          <p:nvPr>
            <p:ph type="ftr" sz="quarter" idx="11"/>
          </p:nvPr>
        </p:nvSpPr>
        <p:spPr>
          <a:xfrm>
            <a:off x="3028950" y="4767263"/>
            <a:ext cx="3086100" cy="273844"/>
          </a:xfrm>
          <a:prstGeom prst="rect">
            <a:avLst/>
          </a:prstGeom>
        </p:spPr>
        <p:txBody>
          <a:bodyPr/>
          <a:lstStyle/>
          <a:p>
            <a:endParaRPr lang="en-CN"/>
          </a:p>
        </p:txBody>
      </p:sp>
      <p:sp>
        <p:nvSpPr>
          <p:cNvPr id="6" name="Slide Number Placeholder 5">
            <a:extLst>
              <a:ext uri="{FF2B5EF4-FFF2-40B4-BE49-F238E27FC236}">
                <a16:creationId xmlns:a16="http://schemas.microsoft.com/office/drawing/2014/main" id="{F33F6A21-18D3-3DB3-30CF-6E4E5A484258}"/>
              </a:ext>
            </a:extLst>
          </p:cNvPr>
          <p:cNvSpPr>
            <a:spLocks noGrp="1"/>
          </p:cNvSpPr>
          <p:nvPr>
            <p:ph type="sldNum" sz="quarter" idx="12"/>
          </p:nvPr>
        </p:nvSpPr>
        <p:spPr/>
        <p:txBody>
          <a:bodyPr/>
          <a:lstStyle/>
          <a:p>
            <a:fld id="{C39CCBFD-DEF4-E440-8F0C-5E7EF37F2266}" type="slidenum">
              <a:rPr lang="en-CN" smtClean="0"/>
              <a:t>‹#›</a:t>
            </a:fld>
            <a:endParaRPr lang="en-CN"/>
          </a:p>
        </p:txBody>
      </p:sp>
    </p:spTree>
    <p:extLst>
      <p:ext uri="{BB962C8B-B14F-4D97-AF65-F5344CB8AC3E}">
        <p14:creationId xmlns:p14="http://schemas.microsoft.com/office/powerpoint/2010/main" val="1795533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D98A-9C2D-D2A9-FDF4-F1A4451EA4BE}"/>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3EC0FD6B-0D83-7190-1A86-FAEB4D4C3F88}"/>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C5F1B541-9586-D91F-E5BF-83199233B2BE}"/>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AFEC2359-7657-9194-E477-CFB0B2887A19}"/>
              </a:ext>
            </a:extLst>
          </p:cNvPr>
          <p:cNvSpPr>
            <a:spLocks noGrp="1"/>
          </p:cNvSpPr>
          <p:nvPr>
            <p:ph type="dt" sz="half" idx="10"/>
          </p:nvPr>
        </p:nvSpPr>
        <p:spPr>
          <a:xfrm>
            <a:off x="628650" y="4767263"/>
            <a:ext cx="2057400" cy="273844"/>
          </a:xfrm>
          <a:prstGeom prst="rect">
            <a:avLst/>
          </a:prstGeom>
        </p:spPr>
        <p:txBody>
          <a:bodyPr/>
          <a:lstStyle/>
          <a:p>
            <a:endParaRPr lang="en-CN"/>
          </a:p>
        </p:txBody>
      </p:sp>
      <p:sp>
        <p:nvSpPr>
          <p:cNvPr id="6" name="Footer Placeholder 5">
            <a:extLst>
              <a:ext uri="{FF2B5EF4-FFF2-40B4-BE49-F238E27FC236}">
                <a16:creationId xmlns:a16="http://schemas.microsoft.com/office/drawing/2014/main" id="{A036C1B7-8B89-5258-45C5-3C94F33E354F}"/>
              </a:ext>
            </a:extLst>
          </p:cNvPr>
          <p:cNvSpPr>
            <a:spLocks noGrp="1"/>
          </p:cNvSpPr>
          <p:nvPr>
            <p:ph type="ftr" sz="quarter" idx="11"/>
          </p:nvPr>
        </p:nvSpPr>
        <p:spPr>
          <a:xfrm>
            <a:off x="3028950" y="4767263"/>
            <a:ext cx="3086100" cy="273844"/>
          </a:xfrm>
          <a:prstGeom prst="rect">
            <a:avLst/>
          </a:prstGeom>
        </p:spPr>
        <p:txBody>
          <a:bodyPr/>
          <a:lstStyle/>
          <a:p>
            <a:endParaRPr lang="en-CN"/>
          </a:p>
        </p:txBody>
      </p:sp>
      <p:sp>
        <p:nvSpPr>
          <p:cNvPr id="7" name="Slide Number Placeholder 6">
            <a:extLst>
              <a:ext uri="{FF2B5EF4-FFF2-40B4-BE49-F238E27FC236}">
                <a16:creationId xmlns:a16="http://schemas.microsoft.com/office/drawing/2014/main" id="{4452C930-7A3C-774C-33F5-9E5613039070}"/>
              </a:ext>
            </a:extLst>
          </p:cNvPr>
          <p:cNvSpPr>
            <a:spLocks noGrp="1"/>
          </p:cNvSpPr>
          <p:nvPr>
            <p:ph type="sldNum" sz="quarter" idx="12"/>
          </p:nvPr>
        </p:nvSpPr>
        <p:spPr/>
        <p:txBody>
          <a:bodyPr/>
          <a:lstStyle/>
          <a:p>
            <a:fld id="{C39CCBFD-DEF4-E440-8F0C-5E7EF37F2266}" type="slidenum">
              <a:rPr lang="en-CN" smtClean="0"/>
              <a:t>‹#›</a:t>
            </a:fld>
            <a:endParaRPr lang="en-CN"/>
          </a:p>
        </p:txBody>
      </p:sp>
    </p:spTree>
    <p:extLst>
      <p:ext uri="{BB962C8B-B14F-4D97-AF65-F5344CB8AC3E}">
        <p14:creationId xmlns:p14="http://schemas.microsoft.com/office/powerpoint/2010/main" val="3728713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1DDD6-990F-2B5B-8844-7102EDE79B62}"/>
              </a:ext>
            </a:extLst>
          </p:cNvPr>
          <p:cNvSpPr>
            <a:spLocks noGrp="1"/>
          </p:cNvSpPr>
          <p:nvPr>
            <p:ph type="title"/>
          </p:nvPr>
        </p:nvSpPr>
        <p:spPr>
          <a:xfrm>
            <a:off x="629841" y="273844"/>
            <a:ext cx="7886700" cy="994172"/>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296217E6-1A05-FC49-8A5D-9594CE7C1A3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C43941-5F8E-2710-CDAD-D74D65AC69C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F7F7ADD2-E25E-EFF1-8867-DACEA85E4CD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E2A8576-8995-C8E1-E45A-B82477C378E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24BF4F0B-5E65-6512-F861-46F81D798F8A}"/>
              </a:ext>
            </a:extLst>
          </p:cNvPr>
          <p:cNvSpPr>
            <a:spLocks noGrp="1"/>
          </p:cNvSpPr>
          <p:nvPr>
            <p:ph type="dt" sz="half" idx="10"/>
          </p:nvPr>
        </p:nvSpPr>
        <p:spPr>
          <a:xfrm>
            <a:off x="628650" y="4767263"/>
            <a:ext cx="2057400" cy="273844"/>
          </a:xfrm>
          <a:prstGeom prst="rect">
            <a:avLst/>
          </a:prstGeom>
        </p:spPr>
        <p:txBody>
          <a:bodyPr/>
          <a:lstStyle/>
          <a:p>
            <a:endParaRPr lang="en-CN"/>
          </a:p>
        </p:txBody>
      </p:sp>
      <p:sp>
        <p:nvSpPr>
          <p:cNvPr id="8" name="Footer Placeholder 7">
            <a:extLst>
              <a:ext uri="{FF2B5EF4-FFF2-40B4-BE49-F238E27FC236}">
                <a16:creationId xmlns:a16="http://schemas.microsoft.com/office/drawing/2014/main" id="{1E7F99DC-389F-4BF2-1FA9-20DA94B85126}"/>
              </a:ext>
            </a:extLst>
          </p:cNvPr>
          <p:cNvSpPr>
            <a:spLocks noGrp="1"/>
          </p:cNvSpPr>
          <p:nvPr>
            <p:ph type="ftr" sz="quarter" idx="11"/>
          </p:nvPr>
        </p:nvSpPr>
        <p:spPr>
          <a:xfrm>
            <a:off x="3028950" y="4767263"/>
            <a:ext cx="3086100" cy="273844"/>
          </a:xfrm>
          <a:prstGeom prst="rect">
            <a:avLst/>
          </a:prstGeom>
        </p:spPr>
        <p:txBody>
          <a:bodyPr/>
          <a:lstStyle/>
          <a:p>
            <a:endParaRPr lang="en-CN"/>
          </a:p>
        </p:txBody>
      </p:sp>
      <p:sp>
        <p:nvSpPr>
          <p:cNvPr id="9" name="Slide Number Placeholder 8">
            <a:extLst>
              <a:ext uri="{FF2B5EF4-FFF2-40B4-BE49-F238E27FC236}">
                <a16:creationId xmlns:a16="http://schemas.microsoft.com/office/drawing/2014/main" id="{EF632D87-F10A-1697-EBC1-9A5169974BB1}"/>
              </a:ext>
            </a:extLst>
          </p:cNvPr>
          <p:cNvSpPr>
            <a:spLocks noGrp="1"/>
          </p:cNvSpPr>
          <p:nvPr>
            <p:ph type="sldNum" sz="quarter" idx="12"/>
          </p:nvPr>
        </p:nvSpPr>
        <p:spPr/>
        <p:txBody>
          <a:bodyPr/>
          <a:lstStyle/>
          <a:p>
            <a:fld id="{C39CCBFD-DEF4-E440-8F0C-5E7EF37F2266}" type="slidenum">
              <a:rPr lang="en-CN" smtClean="0"/>
              <a:t>‹#›</a:t>
            </a:fld>
            <a:endParaRPr lang="en-CN"/>
          </a:p>
        </p:txBody>
      </p:sp>
    </p:spTree>
    <p:extLst>
      <p:ext uri="{BB962C8B-B14F-4D97-AF65-F5344CB8AC3E}">
        <p14:creationId xmlns:p14="http://schemas.microsoft.com/office/powerpoint/2010/main" val="2331921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ABCC-1372-E0FE-026E-3481E04E00BE}"/>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74FBC68A-C55B-14F3-5445-0208D2E23F3E}"/>
              </a:ext>
            </a:extLst>
          </p:cNvPr>
          <p:cNvSpPr>
            <a:spLocks noGrp="1"/>
          </p:cNvSpPr>
          <p:nvPr>
            <p:ph type="dt" sz="half" idx="10"/>
          </p:nvPr>
        </p:nvSpPr>
        <p:spPr>
          <a:xfrm>
            <a:off x="628650" y="4767263"/>
            <a:ext cx="2057400" cy="273844"/>
          </a:xfrm>
          <a:prstGeom prst="rect">
            <a:avLst/>
          </a:prstGeom>
        </p:spPr>
        <p:txBody>
          <a:bodyPr/>
          <a:lstStyle/>
          <a:p>
            <a:endParaRPr lang="en-CN"/>
          </a:p>
        </p:txBody>
      </p:sp>
      <p:sp>
        <p:nvSpPr>
          <p:cNvPr id="4" name="Footer Placeholder 3">
            <a:extLst>
              <a:ext uri="{FF2B5EF4-FFF2-40B4-BE49-F238E27FC236}">
                <a16:creationId xmlns:a16="http://schemas.microsoft.com/office/drawing/2014/main" id="{0FB31BD6-4B43-9AE7-2BE3-DA5472B02FFE}"/>
              </a:ext>
            </a:extLst>
          </p:cNvPr>
          <p:cNvSpPr>
            <a:spLocks noGrp="1"/>
          </p:cNvSpPr>
          <p:nvPr>
            <p:ph type="ftr" sz="quarter" idx="11"/>
          </p:nvPr>
        </p:nvSpPr>
        <p:spPr>
          <a:xfrm>
            <a:off x="3028950" y="4767263"/>
            <a:ext cx="3086100" cy="273844"/>
          </a:xfrm>
          <a:prstGeom prst="rect">
            <a:avLst/>
          </a:prstGeom>
        </p:spPr>
        <p:txBody>
          <a:bodyPr/>
          <a:lstStyle/>
          <a:p>
            <a:endParaRPr lang="en-CN"/>
          </a:p>
        </p:txBody>
      </p:sp>
      <p:sp>
        <p:nvSpPr>
          <p:cNvPr id="5" name="Slide Number Placeholder 4">
            <a:extLst>
              <a:ext uri="{FF2B5EF4-FFF2-40B4-BE49-F238E27FC236}">
                <a16:creationId xmlns:a16="http://schemas.microsoft.com/office/drawing/2014/main" id="{959C1DD8-A1A7-A9A5-09E9-B90C227ED8E3}"/>
              </a:ext>
            </a:extLst>
          </p:cNvPr>
          <p:cNvSpPr>
            <a:spLocks noGrp="1"/>
          </p:cNvSpPr>
          <p:nvPr>
            <p:ph type="sldNum" sz="quarter" idx="12"/>
          </p:nvPr>
        </p:nvSpPr>
        <p:spPr/>
        <p:txBody>
          <a:bodyPr/>
          <a:lstStyle/>
          <a:p>
            <a:fld id="{C39CCBFD-DEF4-E440-8F0C-5E7EF37F2266}" type="slidenum">
              <a:rPr lang="en-CN" smtClean="0"/>
              <a:t>‹#›</a:t>
            </a:fld>
            <a:endParaRPr lang="en-CN"/>
          </a:p>
        </p:txBody>
      </p:sp>
    </p:spTree>
    <p:extLst>
      <p:ext uri="{BB962C8B-B14F-4D97-AF65-F5344CB8AC3E}">
        <p14:creationId xmlns:p14="http://schemas.microsoft.com/office/powerpoint/2010/main" val="1159039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D62626-1DC0-EB1B-9E51-6C98CF82C8A9}"/>
              </a:ext>
            </a:extLst>
          </p:cNvPr>
          <p:cNvSpPr>
            <a:spLocks noGrp="1"/>
          </p:cNvSpPr>
          <p:nvPr>
            <p:ph type="dt" sz="half" idx="10"/>
          </p:nvPr>
        </p:nvSpPr>
        <p:spPr>
          <a:xfrm>
            <a:off x="628650" y="4767263"/>
            <a:ext cx="2057400" cy="273844"/>
          </a:xfrm>
          <a:prstGeom prst="rect">
            <a:avLst/>
          </a:prstGeom>
        </p:spPr>
        <p:txBody>
          <a:bodyPr/>
          <a:lstStyle/>
          <a:p>
            <a:endParaRPr lang="en-CN"/>
          </a:p>
        </p:txBody>
      </p:sp>
      <p:sp>
        <p:nvSpPr>
          <p:cNvPr id="3" name="Footer Placeholder 2">
            <a:extLst>
              <a:ext uri="{FF2B5EF4-FFF2-40B4-BE49-F238E27FC236}">
                <a16:creationId xmlns:a16="http://schemas.microsoft.com/office/drawing/2014/main" id="{443958BB-D17F-CCD8-0711-8D323EFAC8FD}"/>
              </a:ext>
            </a:extLst>
          </p:cNvPr>
          <p:cNvSpPr>
            <a:spLocks noGrp="1"/>
          </p:cNvSpPr>
          <p:nvPr>
            <p:ph type="ftr" sz="quarter" idx="11"/>
          </p:nvPr>
        </p:nvSpPr>
        <p:spPr>
          <a:xfrm>
            <a:off x="3028950" y="4767263"/>
            <a:ext cx="3086100" cy="273844"/>
          </a:xfrm>
          <a:prstGeom prst="rect">
            <a:avLst/>
          </a:prstGeom>
        </p:spPr>
        <p:txBody>
          <a:bodyPr/>
          <a:lstStyle/>
          <a:p>
            <a:endParaRPr lang="en-CN"/>
          </a:p>
        </p:txBody>
      </p:sp>
      <p:sp>
        <p:nvSpPr>
          <p:cNvPr id="4" name="Slide Number Placeholder 3">
            <a:extLst>
              <a:ext uri="{FF2B5EF4-FFF2-40B4-BE49-F238E27FC236}">
                <a16:creationId xmlns:a16="http://schemas.microsoft.com/office/drawing/2014/main" id="{880F56FE-A6BA-4470-8711-83134E91C870}"/>
              </a:ext>
            </a:extLst>
          </p:cNvPr>
          <p:cNvSpPr>
            <a:spLocks noGrp="1"/>
          </p:cNvSpPr>
          <p:nvPr>
            <p:ph type="sldNum" sz="quarter" idx="12"/>
          </p:nvPr>
        </p:nvSpPr>
        <p:spPr/>
        <p:txBody>
          <a:bodyPr/>
          <a:lstStyle/>
          <a:p>
            <a:fld id="{C39CCBFD-DEF4-E440-8F0C-5E7EF37F2266}" type="slidenum">
              <a:rPr lang="en-CN" smtClean="0"/>
              <a:t>‹#›</a:t>
            </a:fld>
            <a:endParaRPr lang="en-CN"/>
          </a:p>
        </p:txBody>
      </p:sp>
    </p:spTree>
    <p:extLst>
      <p:ext uri="{BB962C8B-B14F-4D97-AF65-F5344CB8AC3E}">
        <p14:creationId xmlns:p14="http://schemas.microsoft.com/office/powerpoint/2010/main" val="2629123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A01E-769D-7ECF-D7E6-48DF0862562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BA1B2E54-4BF8-9C24-6A71-6D11CE0A2B8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D4B311E1-7247-2141-FFC3-CFA74B36EFB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55D7A8E-6575-10E3-DDFD-451DAA584A01}"/>
              </a:ext>
            </a:extLst>
          </p:cNvPr>
          <p:cNvSpPr>
            <a:spLocks noGrp="1"/>
          </p:cNvSpPr>
          <p:nvPr>
            <p:ph type="dt" sz="half" idx="10"/>
          </p:nvPr>
        </p:nvSpPr>
        <p:spPr>
          <a:xfrm>
            <a:off x="628650" y="4767263"/>
            <a:ext cx="2057400" cy="273844"/>
          </a:xfrm>
          <a:prstGeom prst="rect">
            <a:avLst/>
          </a:prstGeom>
        </p:spPr>
        <p:txBody>
          <a:bodyPr/>
          <a:lstStyle/>
          <a:p>
            <a:endParaRPr lang="en-CN"/>
          </a:p>
        </p:txBody>
      </p:sp>
      <p:sp>
        <p:nvSpPr>
          <p:cNvPr id="6" name="Footer Placeholder 5">
            <a:extLst>
              <a:ext uri="{FF2B5EF4-FFF2-40B4-BE49-F238E27FC236}">
                <a16:creationId xmlns:a16="http://schemas.microsoft.com/office/drawing/2014/main" id="{CCF63B5C-E954-1AEA-2F3D-E7D4DE7CAA5E}"/>
              </a:ext>
            </a:extLst>
          </p:cNvPr>
          <p:cNvSpPr>
            <a:spLocks noGrp="1"/>
          </p:cNvSpPr>
          <p:nvPr>
            <p:ph type="ftr" sz="quarter" idx="11"/>
          </p:nvPr>
        </p:nvSpPr>
        <p:spPr>
          <a:xfrm>
            <a:off x="3028950" y="4767263"/>
            <a:ext cx="3086100" cy="273844"/>
          </a:xfrm>
          <a:prstGeom prst="rect">
            <a:avLst/>
          </a:prstGeom>
        </p:spPr>
        <p:txBody>
          <a:bodyPr/>
          <a:lstStyle/>
          <a:p>
            <a:endParaRPr lang="en-CN"/>
          </a:p>
        </p:txBody>
      </p:sp>
      <p:sp>
        <p:nvSpPr>
          <p:cNvPr id="7" name="Slide Number Placeholder 6">
            <a:extLst>
              <a:ext uri="{FF2B5EF4-FFF2-40B4-BE49-F238E27FC236}">
                <a16:creationId xmlns:a16="http://schemas.microsoft.com/office/drawing/2014/main" id="{AAA09A92-9596-30CE-E4C8-BEA05880D777}"/>
              </a:ext>
            </a:extLst>
          </p:cNvPr>
          <p:cNvSpPr>
            <a:spLocks noGrp="1"/>
          </p:cNvSpPr>
          <p:nvPr>
            <p:ph type="sldNum" sz="quarter" idx="12"/>
          </p:nvPr>
        </p:nvSpPr>
        <p:spPr/>
        <p:txBody>
          <a:bodyPr/>
          <a:lstStyle/>
          <a:p>
            <a:fld id="{C39CCBFD-DEF4-E440-8F0C-5E7EF37F2266}" type="slidenum">
              <a:rPr lang="en-CN" smtClean="0"/>
              <a:t>‹#›</a:t>
            </a:fld>
            <a:endParaRPr lang="en-CN"/>
          </a:p>
        </p:txBody>
      </p:sp>
    </p:spTree>
    <p:extLst>
      <p:ext uri="{BB962C8B-B14F-4D97-AF65-F5344CB8AC3E}">
        <p14:creationId xmlns:p14="http://schemas.microsoft.com/office/powerpoint/2010/main" val="2082562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1A27-2FF6-579F-4B7A-771DE74D30D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17FA467D-C956-9DFD-B7B6-516ED967F11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N"/>
          </a:p>
        </p:txBody>
      </p:sp>
      <p:sp>
        <p:nvSpPr>
          <p:cNvPr id="4" name="Text Placeholder 3">
            <a:extLst>
              <a:ext uri="{FF2B5EF4-FFF2-40B4-BE49-F238E27FC236}">
                <a16:creationId xmlns:a16="http://schemas.microsoft.com/office/drawing/2014/main" id="{D362F61E-4462-0D98-EBB5-29AFFFCE25C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CAC9CF3-63A0-A302-292A-F93A94C83754}"/>
              </a:ext>
            </a:extLst>
          </p:cNvPr>
          <p:cNvSpPr>
            <a:spLocks noGrp="1"/>
          </p:cNvSpPr>
          <p:nvPr>
            <p:ph type="dt" sz="half" idx="10"/>
          </p:nvPr>
        </p:nvSpPr>
        <p:spPr>
          <a:xfrm>
            <a:off x="628650" y="4767263"/>
            <a:ext cx="2057400" cy="273844"/>
          </a:xfrm>
          <a:prstGeom prst="rect">
            <a:avLst/>
          </a:prstGeom>
        </p:spPr>
        <p:txBody>
          <a:bodyPr/>
          <a:lstStyle/>
          <a:p>
            <a:endParaRPr lang="en-CN"/>
          </a:p>
        </p:txBody>
      </p:sp>
      <p:sp>
        <p:nvSpPr>
          <p:cNvPr id="6" name="Footer Placeholder 5">
            <a:extLst>
              <a:ext uri="{FF2B5EF4-FFF2-40B4-BE49-F238E27FC236}">
                <a16:creationId xmlns:a16="http://schemas.microsoft.com/office/drawing/2014/main" id="{0671F57C-78C9-3354-76C2-C3628FD92698}"/>
              </a:ext>
            </a:extLst>
          </p:cNvPr>
          <p:cNvSpPr>
            <a:spLocks noGrp="1"/>
          </p:cNvSpPr>
          <p:nvPr>
            <p:ph type="ftr" sz="quarter" idx="11"/>
          </p:nvPr>
        </p:nvSpPr>
        <p:spPr>
          <a:xfrm>
            <a:off x="3028950" y="4767263"/>
            <a:ext cx="3086100" cy="273844"/>
          </a:xfrm>
          <a:prstGeom prst="rect">
            <a:avLst/>
          </a:prstGeom>
        </p:spPr>
        <p:txBody>
          <a:bodyPr/>
          <a:lstStyle/>
          <a:p>
            <a:endParaRPr lang="en-CN"/>
          </a:p>
        </p:txBody>
      </p:sp>
      <p:sp>
        <p:nvSpPr>
          <p:cNvPr id="7" name="Slide Number Placeholder 6">
            <a:extLst>
              <a:ext uri="{FF2B5EF4-FFF2-40B4-BE49-F238E27FC236}">
                <a16:creationId xmlns:a16="http://schemas.microsoft.com/office/drawing/2014/main" id="{5DBF8DC4-4B34-467B-F871-0B320261B137}"/>
              </a:ext>
            </a:extLst>
          </p:cNvPr>
          <p:cNvSpPr>
            <a:spLocks noGrp="1"/>
          </p:cNvSpPr>
          <p:nvPr>
            <p:ph type="sldNum" sz="quarter" idx="12"/>
          </p:nvPr>
        </p:nvSpPr>
        <p:spPr/>
        <p:txBody>
          <a:bodyPr/>
          <a:lstStyle/>
          <a:p>
            <a:fld id="{C39CCBFD-DEF4-E440-8F0C-5E7EF37F2266}" type="slidenum">
              <a:rPr lang="en-CN" smtClean="0"/>
              <a:t>‹#›</a:t>
            </a:fld>
            <a:endParaRPr lang="en-CN"/>
          </a:p>
        </p:txBody>
      </p:sp>
    </p:spTree>
    <p:extLst>
      <p:ext uri="{BB962C8B-B14F-4D97-AF65-F5344CB8AC3E}">
        <p14:creationId xmlns:p14="http://schemas.microsoft.com/office/powerpoint/2010/main" val="3345962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30F1-C7D8-9E76-EF17-75698C1CF1B5}"/>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D75513D0-86F6-B9C5-2DA0-49602F3706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3BEA46D-FBE8-FE00-AA49-4498C3C04159}"/>
              </a:ext>
            </a:extLst>
          </p:cNvPr>
          <p:cNvSpPr>
            <a:spLocks noGrp="1"/>
          </p:cNvSpPr>
          <p:nvPr>
            <p:ph type="dt" sz="half" idx="10"/>
          </p:nvPr>
        </p:nvSpPr>
        <p:spPr>
          <a:xfrm>
            <a:off x="628650" y="4767263"/>
            <a:ext cx="2057400" cy="273844"/>
          </a:xfrm>
          <a:prstGeom prst="rect">
            <a:avLst/>
          </a:prstGeom>
        </p:spPr>
        <p:txBody>
          <a:bodyPr/>
          <a:lstStyle/>
          <a:p>
            <a:endParaRPr lang="en-CN"/>
          </a:p>
        </p:txBody>
      </p:sp>
      <p:sp>
        <p:nvSpPr>
          <p:cNvPr id="5" name="Footer Placeholder 4">
            <a:extLst>
              <a:ext uri="{FF2B5EF4-FFF2-40B4-BE49-F238E27FC236}">
                <a16:creationId xmlns:a16="http://schemas.microsoft.com/office/drawing/2014/main" id="{2D3FFC82-71BC-C781-12BA-1F955D02F80C}"/>
              </a:ext>
            </a:extLst>
          </p:cNvPr>
          <p:cNvSpPr>
            <a:spLocks noGrp="1"/>
          </p:cNvSpPr>
          <p:nvPr>
            <p:ph type="ftr" sz="quarter" idx="11"/>
          </p:nvPr>
        </p:nvSpPr>
        <p:spPr>
          <a:xfrm>
            <a:off x="3028950" y="4767263"/>
            <a:ext cx="3086100" cy="273844"/>
          </a:xfrm>
          <a:prstGeom prst="rect">
            <a:avLst/>
          </a:prstGeom>
        </p:spPr>
        <p:txBody>
          <a:bodyPr/>
          <a:lstStyle/>
          <a:p>
            <a:endParaRPr lang="en-CN"/>
          </a:p>
        </p:txBody>
      </p:sp>
      <p:sp>
        <p:nvSpPr>
          <p:cNvPr id="6" name="Slide Number Placeholder 5">
            <a:extLst>
              <a:ext uri="{FF2B5EF4-FFF2-40B4-BE49-F238E27FC236}">
                <a16:creationId xmlns:a16="http://schemas.microsoft.com/office/drawing/2014/main" id="{EFC9A2C7-7AFA-61B9-87DF-9416ECD04C97}"/>
              </a:ext>
            </a:extLst>
          </p:cNvPr>
          <p:cNvSpPr>
            <a:spLocks noGrp="1"/>
          </p:cNvSpPr>
          <p:nvPr>
            <p:ph type="sldNum" sz="quarter" idx="12"/>
          </p:nvPr>
        </p:nvSpPr>
        <p:spPr/>
        <p:txBody>
          <a:bodyPr/>
          <a:lstStyle/>
          <a:p>
            <a:fld id="{C39CCBFD-DEF4-E440-8F0C-5E7EF37F2266}" type="slidenum">
              <a:rPr lang="en-CN" smtClean="0"/>
              <a:t>‹#›</a:t>
            </a:fld>
            <a:endParaRPr lang="en-CN"/>
          </a:p>
        </p:txBody>
      </p:sp>
    </p:spTree>
    <p:extLst>
      <p:ext uri="{BB962C8B-B14F-4D97-AF65-F5344CB8AC3E}">
        <p14:creationId xmlns:p14="http://schemas.microsoft.com/office/powerpoint/2010/main" val="3830834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77F08F-3B5B-8BE4-43EB-434CCAF0E0DA}"/>
              </a:ext>
            </a:extLst>
          </p:cNvPr>
          <p:cNvSpPr>
            <a:spLocks noGrp="1"/>
          </p:cNvSpPr>
          <p:nvPr>
            <p:ph type="title" orient="vert"/>
          </p:nvPr>
        </p:nvSpPr>
        <p:spPr>
          <a:xfrm>
            <a:off x="6543675" y="273843"/>
            <a:ext cx="1971675" cy="4358879"/>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24C69C3A-1C90-8076-ACA2-A88A466111CB}"/>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990C651-4BBB-BE0C-9CB1-AC84FE5B73CA}"/>
              </a:ext>
            </a:extLst>
          </p:cNvPr>
          <p:cNvSpPr>
            <a:spLocks noGrp="1"/>
          </p:cNvSpPr>
          <p:nvPr>
            <p:ph type="dt" sz="half" idx="10"/>
          </p:nvPr>
        </p:nvSpPr>
        <p:spPr>
          <a:xfrm>
            <a:off x="628650" y="4767263"/>
            <a:ext cx="2057400" cy="273844"/>
          </a:xfrm>
          <a:prstGeom prst="rect">
            <a:avLst/>
          </a:prstGeom>
        </p:spPr>
        <p:txBody>
          <a:bodyPr/>
          <a:lstStyle/>
          <a:p>
            <a:endParaRPr lang="en-CN"/>
          </a:p>
        </p:txBody>
      </p:sp>
      <p:sp>
        <p:nvSpPr>
          <p:cNvPr id="5" name="Footer Placeholder 4">
            <a:extLst>
              <a:ext uri="{FF2B5EF4-FFF2-40B4-BE49-F238E27FC236}">
                <a16:creationId xmlns:a16="http://schemas.microsoft.com/office/drawing/2014/main" id="{BBA2178B-B9B3-01D3-9207-97A8D03D9553}"/>
              </a:ext>
            </a:extLst>
          </p:cNvPr>
          <p:cNvSpPr>
            <a:spLocks noGrp="1"/>
          </p:cNvSpPr>
          <p:nvPr>
            <p:ph type="ftr" sz="quarter" idx="11"/>
          </p:nvPr>
        </p:nvSpPr>
        <p:spPr>
          <a:xfrm>
            <a:off x="3028950" y="4767263"/>
            <a:ext cx="3086100" cy="273844"/>
          </a:xfrm>
          <a:prstGeom prst="rect">
            <a:avLst/>
          </a:prstGeom>
        </p:spPr>
        <p:txBody>
          <a:bodyPr/>
          <a:lstStyle/>
          <a:p>
            <a:endParaRPr lang="en-CN"/>
          </a:p>
        </p:txBody>
      </p:sp>
      <p:sp>
        <p:nvSpPr>
          <p:cNvPr id="6" name="Slide Number Placeholder 5">
            <a:extLst>
              <a:ext uri="{FF2B5EF4-FFF2-40B4-BE49-F238E27FC236}">
                <a16:creationId xmlns:a16="http://schemas.microsoft.com/office/drawing/2014/main" id="{1EE89367-929E-F828-9B28-C4C873C9A97F}"/>
              </a:ext>
            </a:extLst>
          </p:cNvPr>
          <p:cNvSpPr>
            <a:spLocks noGrp="1"/>
          </p:cNvSpPr>
          <p:nvPr>
            <p:ph type="sldNum" sz="quarter" idx="12"/>
          </p:nvPr>
        </p:nvSpPr>
        <p:spPr/>
        <p:txBody>
          <a:bodyPr/>
          <a:lstStyle/>
          <a:p>
            <a:fld id="{C39CCBFD-DEF4-E440-8F0C-5E7EF37F2266}" type="slidenum">
              <a:rPr lang="en-CN" smtClean="0"/>
              <a:t>‹#›</a:t>
            </a:fld>
            <a:endParaRPr lang="en-CN"/>
          </a:p>
        </p:txBody>
      </p:sp>
    </p:spTree>
    <p:extLst>
      <p:ext uri="{BB962C8B-B14F-4D97-AF65-F5344CB8AC3E}">
        <p14:creationId xmlns:p14="http://schemas.microsoft.com/office/powerpoint/2010/main" val="1930793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le &amp; subtitle slide" type="secHead">
  <p:cSld name="SECTION_HEADER">
    <p:bg>
      <p:bgPr>
        <a:no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lvl1pPr lvl="0">
              <a:spcBef>
                <a:spcPts val="0"/>
              </a:spcBef>
              <a:spcAft>
                <a:spcPts val="0"/>
              </a:spcAft>
              <a:buClr>
                <a:srgbClr val="373334"/>
              </a:buClr>
              <a:buSzPts val="3300"/>
              <a:buNone/>
              <a:defRPr sz="3300">
                <a:solidFill>
                  <a:srgbClr val="373334"/>
                </a:solidFill>
              </a:defRPr>
            </a:lvl1pPr>
            <a:lvl2pPr lvl="1">
              <a:spcBef>
                <a:spcPts val="0"/>
              </a:spcBef>
              <a:spcAft>
                <a:spcPts val="0"/>
              </a:spcAft>
              <a:buClr>
                <a:srgbClr val="373334"/>
              </a:buClr>
              <a:buSzPts val="3300"/>
              <a:buNone/>
              <a:defRPr sz="3300">
                <a:solidFill>
                  <a:srgbClr val="373334"/>
                </a:solidFill>
              </a:defRPr>
            </a:lvl2pPr>
            <a:lvl3pPr lvl="2">
              <a:spcBef>
                <a:spcPts val="0"/>
              </a:spcBef>
              <a:spcAft>
                <a:spcPts val="0"/>
              </a:spcAft>
              <a:buClr>
                <a:srgbClr val="373334"/>
              </a:buClr>
              <a:buSzPts val="3300"/>
              <a:buNone/>
              <a:defRPr sz="3300">
                <a:solidFill>
                  <a:srgbClr val="373334"/>
                </a:solidFill>
              </a:defRPr>
            </a:lvl3pPr>
            <a:lvl4pPr lvl="3">
              <a:spcBef>
                <a:spcPts val="0"/>
              </a:spcBef>
              <a:spcAft>
                <a:spcPts val="0"/>
              </a:spcAft>
              <a:buClr>
                <a:srgbClr val="373334"/>
              </a:buClr>
              <a:buSzPts val="3300"/>
              <a:buNone/>
              <a:defRPr sz="3300">
                <a:solidFill>
                  <a:srgbClr val="373334"/>
                </a:solidFill>
              </a:defRPr>
            </a:lvl4pPr>
            <a:lvl5pPr lvl="4">
              <a:spcBef>
                <a:spcPts val="0"/>
              </a:spcBef>
              <a:spcAft>
                <a:spcPts val="0"/>
              </a:spcAft>
              <a:buClr>
                <a:srgbClr val="373334"/>
              </a:buClr>
              <a:buSzPts val="3300"/>
              <a:buNone/>
              <a:defRPr sz="3300">
                <a:solidFill>
                  <a:srgbClr val="373334"/>
                </a:solidFill>
              </a:defRPr>
            </a:lvl5pPr>
            <a:lvl6pPr lvl="5">
              <a:spcBef>
                <a:spcPts val="0"/>
              </a:spcBef>
              <a:spcAft>
                <a:spcPts val="0"/>
              </a:spcAft>
              <a:buClr>
                <a:srgbClr val="373334"/>
              </a:buClr>
              <a:buSzPts val="3300"/>
              <a:buNone/>
              <a:defRPr sz="3300">
                <a:solidFill>
                  <a:srgbClr val="373334"/>
                </a:solidFill>
              </a:defRPr>
            </a:lvl6pPr>
            <a:lvl7pPr lvl="6">
              <a:spcBef>
                <a:spcPts val="0"/>
              </a:spcBef>
              <a:spcAft>
                <a:spcPts val="0"/>
              </a:spcAft>
              <a:buClr>
                <a:srgbClr val="373334"/>
              </a:buClr>
              <a:buSzPts val="3300"/>
              <a:buNone/>
              <a:defRPr sz="3300">
                <a:solidFill>
                  <a:srgbClr val="373334"/>
                </a:solidFill>
              </a:defRPr>
            </a:lvl7pPr>
            <a:lvl8pPr lvl="7">
              <a:spcBef>
                <a:spcPts val="0"/>
              </a:spcBef>
              <a:spcAft>
                <a:spcPts val="0"/>
              </a:spcAft>
              <a:buClr>
                <a:srgbClr val="373334"/>
              </a:buClr>
              <a:buSzPts val="3300"/>
              <a:buNone/>
              <a:defRPr sz="3300">
                <a:solidFill>
                  <a:srgbClr val="373334"/>
                </a:solidFill>
              </a:defRPr>
            </a:lvl8pPr>
            <a:lvl9pPr lvl="8">
              <a:spcBef>
                <a:spcPts val="0"/>
              </a:spcBef>
              <a:spcAft>
                <a:spcPts val="0"/>
              </a:spcAft>
              <a:buClr>
                <a:srgbClr val="373334"/>
              </a:buClr>
              <a:buSzPts val="3300"/>
              <a:buNone/>
              <a:defRPr sz="3300">
                <a:solidFill>
                  <a:srgbClr val="373334"/>
                </a:solidFill>
              </a:defRPr>
            </a:lvl9pPr>
          </a:lstStyle>
          <a:p>
            <a:endParaRPr/>
          </a:p>
        </p:txBody>
      </p:sp>
      <p:sp>
        <p:nvSpPr>
          <p:cNvPr id="15" name="Google Shape;15;p3"/>
          <p:cNvSpPr txBox="1">
            <a:spLocks noGrp="1"/>
          </p:cNvSpPr>
          <p:nvPr>
            <p:ph type="subTitle" idx="1"/>
          </p:nvPr>
        </p:nvSpPr>
        <p:spPr>
          <a:xfrm>
            <a:off x="1477425" y="4030950"/>
            <a:ext cx="2770200" cy="578100"/>
          </a:xfrm>
          <a:prstGeom prst="rect">
            <a:avLst/>
          </a:prstGeom>
        </p:spPr>
        <p:txBody>
          <a:bodyPr spcFirstLastPara="1" wrap="square" lIns="91425" tIns="91425" rIns="91425" bIns="91425" anchor="t" anchorCtr="0">
            <a:noAutofit/>
          </a:bodyPr>
          <a:lstStyle>
            <a:lvl1pPr lvl="0">
              <a:spcBef>
                <a:spcPts val="0"/>
              </a:spcBef>
              <a:spcAft>
                <a:spcPts val="0"/>
              </a:spcAft>
              <a:buNone/>
              <a:defRPr sz="1400">
                <a:solidFill>
                  <a:srgbClr val="666666"/>
                </a:solidFill>
                <a:latin typeface="Spectral Light"/>
                <a:ea typeface="Spectral Light"/>
                <a:cs typeface="Spectral Light"/>
                <a:sym typeface="Spectral Light"/>
              </a:defRPr>
            </a:lvl1pPr>
            <a:lvl2pPr lvl="1">
              <a:spcBef>
                <a:spcPts val="0"/>
              </a:spcBef>
              <a:spcAft>
                <a:spcPts val="0"/>
              </a:spcAft>
              <a:buNone/>
              <a:defRPr>
                <a:solidFill>
                  <a:srgbClr val="666666"/>
                </a:solidFill>
                <a:latin typeface="Spectral Light"/>
                <a:ea typeface="Spectral Light"/>
                <a:cs typeface="Spectral Light"/>
                <a:sym typeface="Spectral Light"/>
              </a:defRPr>
            </a:lvl2pPr>
            <a:lvl3pPr lvl="2">
              <a:spcBef>
                <a:spcPts val="0"/>
              </a:spcBef>
              <a:spcAft>
                <a:spcPts val="0"/>
              </a:spcAft>
              <a:buNone/>
              <a:defRPr>
                <a:solidFill>
                  <a:srgbClr val="666666"/>
                </a:solidFill>
                <a:latin typeface="Spectral Light"/>
                <a:ea typeface="Spectral Light"/>
                <a:cs typeface="Spectral Light"/>
                <a:sym typeface="Spectral Light"/>
              </a:defRPr>
            </a:lvl3pPr>
            <a:lvl4pPr lvl="3">
              <a:spcBef>
                <a:spcPts val="0"/>
              </a:spcBef>
              <a:spcAft>
                <a:spcPts val="0"/>
              </a:spcAft>
              <a:buNone/>
              <a:defRPr>
                <a:solidFill>
                  <a:srgbClr val="666666"/>
                </a:solidFill>
                <a:latin typeface="Spectral Light"/>
                <a:ea typeface="Spectral Light"/>
                <a:cs typeface="Spectral Light"/>
                <a:sym typeface="Spectral Light"/>
              </a:defRPr>
            </a:lvl4pPr>
            <a:lvl5pPr lvl="4">
              <a:spcBef>
                <a:spcPts val="0"/>
              </a:spcBef>
              <a:spcAft>
                <a:spcPts val="0"/>
              </a:spcAft>
              <a:buNone/>
              <a:defRPr>
                <a:solidFill>
                  <a:srgbClr val="666666"/>
                </a:solidFill>
                <a:latin typeface="Spectral Light"/>
                <a:ea typeface="Spectral Light"/>
                <a:cs typeface="Spectral Light"/>
                <a:sym typeface="Spectral Light"/>
              </a:defRPr>
            </a:lvl5pPr>
            <a:lvl6pPr lvl="5">
              <a:spcBef>
                <a:spcPts val="0"/>
              </a:spcBef>
              <a:spcAft>
                <a:spcPts val="0"/>
              </a:spcAft>
              <a:buNone/>
              <a:defRPr>
                <a:solidFill>
                  <a:srgbClr val="666666"/>
                </a:solidFill>
                <a:latin typeface="Spectral Light"/>
                <a:ea typeface="Spectral Light"/>
                <a:cs typeface="Spectral Light"/>
                <a:sym typeface="Spectral Light"/>
              </a:defRPr>
            </a:lvl6pPr>
            <a:lvl7pPr lvl="6">
              <a:spcBef>
                <a:spcPts val="0"/>
              </a:spcBef>
              <a:spcAft>
                <a:spcPts val="0"/>
              </a:spcAft>
              <a:buNone/>
              <a:defRPr>
                <a:solidFill>
                  <a:srgbClr val="666666"/>
                </a:solidFill>
                <a:latin typeface="Spectral Light"/>
                <a:ea typeface="Spectral Light"/>
                <a:cs typeface="Spectral Light"/>
                <a:sym typeface="Spectral Light"/>
              </a:defRPr>
            </a:lvl7pPr>
            <a:lvl8pPr lvl="7">
              <a:spcBef>
                <a:spcPts val="0"/>
              </a:spcBef>
              <a:spcAft>
                <a:spcPts val="0"/>
              </a:spcAft>
              <a:buNone/>
              <a:defRPr>
                <a:solidFill>
                  <a:srgbClr val="666666"/>
                </a:solidFill>
                <a:latin typeface="Spectral Light"/>
                <a:ea typeface="Spectral Light"/>
                <a:cs typeface="Spectral Light"/>
                <a:sym typeface="Spectral Light"/>
              </a:defRPr>
            </a:lvl8pPr>
            <a:lvl9pPr lvl="8">
              <a:spcBef>
                <a:spcPts val="0"/>
              </a:spcBef>
              <a:spcAft>
                <a:spcPts val="0"/>
              </a:spcAft>
              <a:buNone/>
              <a:defRPr>
                <a:solidFill>
                  <a:srgbClr val="666666"/>
                </a:solidFill>
                <a:latin typeface="Spectral Light"/>
                <a:ea typeface="Spectral Light"/>
                <a:cs typeface="Spectral Light"/>
                <a:sym typeface="Spectral Light"/>
              </a:defRPr>
            </a:lvl9pPr>
          </a:lstStyle>
          <a:p>
            <a:endParaRPr/>
          </a:p>
        </p:txBody>
      </p:sp>
      <p:sp>
        <p:nvSpPr>
          <p:cNvPr id="16" name="Google Shape;16;p3"/>
          <p:cNvSpPr txBox="1">
            <a:spLocks noGrp="1"/>
          </p:cNvSpPr>
          <p:nvPr>
            <p:ph type="sldNum" idx="12"/>
          </p:nvPr>
        </p:nvSpPr>
        <p:spPr>
          <a:xfrm>
            <a:off x="181898" y="4609050"/>
            <a:ext cx="548700" cy="393600"/>
          </a:xfrm>
          <a:prstGeom prst="rect">
            <a:avLst/>
          </a:prstGeom>
        </p:spPr>
        <p:txBody>
          <a:bodyPr spcFirstLastPara="1" wrap="square" lIns="91425" tIns="91425" rIns="91425" bIns="91425" anchor="ctr" anchorCtr="0">
            <a:noAutofit/>
          </a:bodyPr>
          <a:lstStyle>
            <a:lvl1pPr lvl="0" rtl="0">
              <a:buNone/>
              <a:defRPr sz="1000">
                <a:latin typeface="Montserrat" charset="0"/>
                <a:ea typeface="Montserrat" charset="0"/>
                <a:cs typeface="Montserrat" charset="0"/>
                <a:sym typeface="Montserrat" charset="0"/>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fld id="{00000000-1234-1234-1234-123412341234}" type="slidenum">
              <a:rPr lang="en-US" smtClean="0"/>
              <a:pPr/>
              <a:t>‹#›</a:t>
            </a:fld>
            <a:endParaRPr lang="en-US"/>
          </a:p>
        </p:txBody>
      </p:sp>
      <p:sp>
        <p:nvSpPr>
          <p:cNvPr id="17" name="Google Shape;17;p3"/>
          <p:cNvSpPr/>
          <p:nvPr/>
        </p:nvSpPr>
        <p:spPr>
          <a:xfrm rot="-5400000">
            <a:off x="-1173125" y="2799675"/>
            <a:ext cx="461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body slide 1">
  <p:cSld name="TITLE_AND_BODY_2">
    <p:bg>
      <p:bgPr>
        <a:solidFill>
          <a:srgbClr val="252525"/>
        </a:solidFill>
        <a:effectLst/>
      </p:bgPr>
    </p:bg>
    <p:spTree>
      <p:nvGrpSpPr>
        <p:cNvPr id="1" name="Shape 38"/>
        <p:cNvGrpSpPr/>
        <p:nvPr/>
      </p:nvGrpSpPr>
      <p:grpSpPr>
        <a:xfrm>
          <a:off x="0" y="0"/>
          <a:ext cx="0" cy="0"/>
          <a:chOff x="0" y="0"/>
          <a:chExt cx="0" cy="0"/>
        </a:xfrm>
      </p:grpSpPr>
      <p:sp>
        <p:nvSpPr>
          <p:cNvPr id="39" name="Google Shape;39;p8"/>
          <p:cNvSpPr/>
          <p:nvPr/>
        </p:nvSpPr>
        <p:spPr>
          <a:xfrm>
            <a:off x="0" y="0"/>
            <a:ext cx="7115100" cy="5143500"/>
          </a:xfrm>
          <a:prstGeom prst="parallelogram">
            <a:avLst>
              <a:gd name="adj" fmla="val 25000"/>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txBox="1">
            <a:spLocks noGrp="1"/>
          </p:cNvSpPr>
          <p:nvPr>
            <p:ph type="title"/>
          </p:nvPr>
        </p:nvSpPr>
        <p:spPr>
          <a:xfrm>
            <a:off x="1285900" y="458225"/>
            <a:ext cx="4736700" cy="2691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4200"/>
              <a:buFont typeface="Montserrat"/>
              <a:buNone/>
              <a:defRPr sz="4200" b="1">
                <a:solidFill>
                  <a:srgbClr val="FFFFFF"/>
                </a:solidFill>
                <a:latin typeface="Montserrat"/>
                <a:ea typeface="Montserrat"/>
                <a:cs typeface="Montserrat"/>
                <a:sym typeface="Montserrat"/>
              </a:defRPr>
            </a:lvl1pPr>
            <a:lvl2pPr lvl="1"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2pPr>
            <a:lvl3pPr lvl="2"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3pPr>
            <a:lvl4pPr lvl="3"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4pPr>
            <a:lvl5pPr lvl="4"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5pPr>
            <a:lvl6pPr lvl="5"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6pPr>
            <a:lvl7pPr lvl="6"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7pPr>
            <a:lvl8pPr lvl="7"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8pPr>
            <a:lvl9pPr lvl="8"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9pPr>
          </a:lstStyle>
          <a:p>
            <a:endParaRPr/>
          </a:p>
        </p:txBody>
      </p:sp>
      <p:sp>
        <p:nvSpPr>
          <p:cNvPr id="41" name="Google Shape;41;p8"/>
          <p:cNvSpPr txBox="1">
            <a:spLocks noGrp="1"/>
          </p:cNvSpPr>
          <p:nvPr>
            <p:ph type="sldNum" idx="12"/>
          </p:nvPr>
        </p:nvSpPr>
        <p:spPr>
          <a:xfrm>
            <a:off x="189518" y="4663217"/>
            <a:ext cx="548700" cy="393600"/>
          </a:xfrm>
          <a:prstGeom prst="rect">
            <a:avLst/>
          </a:prstGeom>
        </p:spPr>
        <p:txBody>
          <a:bodyPr spcFirstLastPara="1" wrap="square" lIns="91425" tIns="91425" rIns="91425" bIns="91425" anchor="ctr" anchorCtr="0">
            <a:noAutofit/>
          </a:bodyPr>
          <a:lstStyle>
            <a:lvl1pPr lvl="0" rtl="0">
              <a:buNone/>
              <a:defRPr sz="1000">
                <a:latin typeface="Montserrat" charset="0"/>
                <a:ea typeface="Montserrat" charset="0"/>
                <a:cs typeface="Montserrat" charset="0"/>
                <a:sym typeface="Montserrat" charset="0"/>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fld id="{00000000-1234-1234-1234-123412341234}" type="slidenum">
              <a:rPr lang="en-US" smtClean="0"/>
              <a:pPr/>
              <a:t>‹#›</a:t>
            </a:fld>
            <a:endParaRPr lang="en-US"/>
          </a:p>
        </p:txBody>
      </p:sp>
      <p:sp>
        <p:nvSpPr>
          <p:cNvPr id="42" name="Google Shape;42;p8"/>
          <p:cNvSpPr txBox="1">
            <a:spLocks noGrp="1"/>
          </p:cNvSpPr>
          <p:nvPr>
            <p:ph type="subTitle" idx="1"/>
          </p:nvPr>
        </p:nvSpPr>
        <p:spPr>
          <a:xfrm>
            <a:off x="1285900" y="2963125"/>
            <a:ext cx="39615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90CCFA"/>
                </a:solidFill>
                <a:latin typeface="Spectral Light"/>
                <a:ea typeface="Spectral Light"/>
                <a:cs typeface="Spectral Light"/>
                <a:sym typeface="Spectral Light"/>
              </a:defRPr>
            </a:lvl1pPr>
            <a:lvl2pPr lvl="1" rtl="0">
              <a:spcBef>
                <a:spcPts val="0"/>
              </a:spcBef>
              <a:spcAft>
                <a:spcPts val="0"/>
              </a:spcAft>
              <a:buNone/>
              <a:defRPr>
                <a:solidFill>
                  <a:srgbClr val="90CCFA"/>
                </a:solidFill>
                <a:latin typeface="Spectral Light"/>
                <a:ea typeface="Spectral Light"/>
                <a:cs typeface="Spectral Light"/>
                <a:sym typeface="Spectral Light"/>
              </a:defRPr>
            </a:lvl2pPr>
            <a:lvl3pPr lvl="2" rtl="0">
              <a:spcBef>
                <a:spcPts val="0"/>
              </a:spcBef>
              <a:spcAft>
                <a:spcPts val="0"/>
              </a:spcAft>
              <a:buNone/>
              <a:defRPr>
                <a:solidFill>
                  <a:srgbClr val="90CCFA"/>
                </a:solidFill>
                <a:latin typeface="Spectral Light"/>
                <a:ea typeface="Spectral Light"/>
                <a:cs typeface="Spectral Light"/>
                <a:sym typeface="Spectral Light"/>
              </a:defRPr>
            </a:lvl3pPr>
            <a:lvl4pPr lvl="3" rtl="0">
              <a:spcBef>
                <a:spcPts val="0"/>
              </a:spcBef>
              <a:spcAft>
                <a:spcPts val="0"/>
              </a:spcAft>
              <a:buNone/>
              <a:defRPr>
                <a:solidFill>
                  <a:srgbClr val="90CCFA"/>
                </a:solidFill>
                <a:latin typeface="Spectral Light"/>
                <a:ea typeface="Spectral Light"/>
                <a:cs typeface="Spectral Light"/>
                <a:sym typeface="Spectral Light"/>
              </a:defRPr>
            </a:lvl4pPr>
            <a:lvl5pPr lvl="4" rtl="0">
              <a:spcBef>
                <a:spcPts val="0"/>
              </a:spcBef>
              <a:spcAft>
                <a:spcPts val="0"/>
              </a:spcAft>
              <a:buNone/>
              <a:defRPr>
                <a:solidFill>
                  <a:srgbClr val="90CCFA"/>
                </a:solidFill>
                <a:latin typeface="Spectral Light"/>
                <a:ea typeface="Spectral Light"/>
                <a:cs typeface="Spectral Light"/>
                <a:sym typeface="Spectral Light"/>
              </a:defRPr>
            </a:lvl5pPr>
            <a:lvl6pPr lvl="5" rtl="0">
              <a:spcBef>
                <a:spcPts val="0"/>
              </a:spcBef>
              <a:spcAft>
                <a:spcPts val="0"/>
              </a:spcAft>
              <a:buNone/>
              <a:defRPr>
                <a:solidFill>
                  <a:srgbClr val="90CCFA"/>
                </a:solidFill>
                <a:latin typeface="Spectral Light"/>
                <a:ea typeface="Spectral Light"/>
                <a:cs typeface="Spectral Light"/>
                <a:sym typeface="Spectral Light"/>
              </a:defRPr>
            </a:lvl6pPr>
            <a:lvl7pPr lvl="6" rtl="0">
              <a:spcBef>
                <a:spcPts val="0"/>
              </a:spcBef>
              <a:spcAft>
                <a:spcPts val="0"/>
              </a:spcAft>
              <a:buNone/>
              <a:defRPr>
                <a:solidFill>
                  <a:srgbClr val="90CCFA"/>
                </a:solidFill>
                <a:latin typeface="Spectral Light"/>
                <a:ea typeface="Spectral Light"/>
                <a:cs typeface="Spectral Light"/>
                <a:sym typeface="Spectral Light"/>
              </a:defRPr>
            </a:lvl7pPr>
            <a:lvl8pPr lvl="7" rtl="0">
              <a:spcBef>
                <a:spcPts val="0"/>
              </a:spcBef>
              <a:spcAft>
                <a:spcPts val="0"/>
              </a:spcAft>
              <a:buNone/>
              <a:defRPr>
                <a:solidFill>
                  <a:srgbClr val="90CCFA"/>
                </a:solidFill>
                <a:latin typeface="Spectral Light"/>
                <a:ea typeface="Spectral Light"/>
                <a:cs typeface="Spectral Light"/>
                <a:sym typeface="Spectral Light"/>
              </a:defRPr>
            </a:lvl8pPr>
            <a:lvl9pPr lvl="8" rtl="0">
              <a:spcBef>
                <a:spcPts val="0"/>
              </a:spcBef>
              <a:spcAft>
                <a:spcPts val="0"/>
              </a:spcAft>
              <a:buNone/>
              <a:defRPr>
                <a:solidFill>
                  <a:srgbClr val="90CCFA"/>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amp; Image slide">
  <p:cSld name="TITLE_AND_BODY_1">
    <p:bg>
      <p:bgPr>
        <a:solidFill>
          <a:srgbClr val="252525"/>
        </a:solidFill>
        <a:effectLst/>
      </p:bgPr>
    </p:bg>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3515048" y="3403220"/>
            <a:ext cx="5413200" cy="1023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5300"/>
              <a:buNone/>
              <a:defRPr sz="5300">
                <a:solidFill>
                  <a:schemeClr val="lt1"/>
                </a:solidFill>
              </a:defRPr>
            </a:lvl1pPr>
            <a:lvl2pPr lvl="1" algn="r" rtl="0">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2pPr>
            <a:lvl3pPr lvl="2" algn="r" rtl="0">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3pPr>
            <a:lvl4pPr lvl="3" algn="r" rtl="0">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4pPr>
            <a:lvl5pPr lvl="4" algn="r" rtl="0">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5pPr>
            <a:lvl6pPr lvl="5" algn="r" rtl="0">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6pPr>
            <a:lvl7pPr lvl="6" algn="r" rtl="0">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7pPr>
            <a:lvl8pPr lvl="7" algn="r" rtl="0">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8pPr>
            <a:lvl9pPr lvl="8" algn="r" rtl="0">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9pPr>
          </a:lstStyle>
          <a:p>
            <a:endParaRPr/>
          </a:p>
        </p:txBody>
      </p:sp>
      <p:sp>
        <p:nvSpPr>
          <p:cNvPr id="50" name="Google Shape;50;p10"/>
          <p:cNvSpPr txBox="1">
            <a:spLocks noGrp="1"/>
          </p:cNvSpPr>
          <p:nvPr>
            <p:ph type="body" idx="1"/>
          </p:nvPr>
        </p:nvSpPr>
        <p:spPr>
          <a:xfrm>
            <a:off x="919800" y="1785425"/>
            <a:ext cx="4790100" cy="10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1pPr>
            <a:lvl2pPr marL="914400" lvl="1" indent="-3175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2pPr>
            <a:lvl3pPr marL="1371600" lvl="2" indent="-3175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3pPr>
            <a:lvl4pPr marL="1828800" lvl="3" indent="-3175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4pPr>
            <a:lvl5pPr marL="2286000" lvl="4" indent="-3175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5pPr>
            <a:lvl6pPr marL="2743200" lvl="5" indent="-3175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6pPr>
            <a:lvl7pPr marL="3200400" lvl="6" indent="-3175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7pPr>
            <a:lvl8pPr marL="3657600" lvl="7" indent="-3175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8pPr>
            <a:lvl9pPr marL="4114800" lvl="8" indent="-3175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9pPr>
          </a:lstStyle>
          <a:p>
            <a:endParaRPr/>
          </a:p>
        </p:txBody>
      </p:sp>
      <p:sp>
        <p:nvSpPr>
          <p:cNvPr id="51" name="Google Shape;51;p10"/>
          <p:cNvSpPr txBox="1">
            <a:spLocks noGrp="1"/>
          </p:cNvSpPr>
          <p:nvPr>
            <p:ph type="sldNum" idx="12"/>
          </p:nvPr>
        </p:nvSpPr>
        <p:spPr>
          <a:xfrm>
            <a:off x="181898" y="4609201"/>
            <a:ext cx="548700" cy="393600"/>
          </a:xfrm>
          <a:prstGeom prst="rect">
            <a:avLst/>
          </a:prstGeom>
        </p:spPr>
        <p:txBody>
          <a:bodyPr spcFirstLastPara="1" wrap="square" lIns="91425" tIns="91425" rIns="91425" bIns="91425" anchor="ctr" anchorCtr="0">
            <a:noAutofit/>
          </a:bodyPr>
          <a:lstStyle>
            <a:lvl1pPr lvl="0" rtl="0">
              <a:buNone/>
              <a:defRPr sz="1000">
                <a:solidFill>
                  <a:schemeClr val="bg1"/>
                </a:solidFill>
                <a:latin typeface="Montserrat" charset="0"/>
                <a:ea typeface="Montserrat" charset="0"/>
                <a:cs typeface="Montserrat" charset="0"/>
                <a:sym typeface="Montserrat" charset="0"/>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fld id="{00000000-1234-1234-1234-123412341234}" type="slidenum">
              <a:rPr lang="en-US" smtClean="0"/>
              <a:pPr/>
              <a:t>‹#›</a:t>
            </a:fld>
            <a:endParaRPr lang="en-US"/>
          </a:p>
        </p:txBody>
      </p:sp>
      <p:sp>
        <p:nvSpPr>
          <p:cNvPr id="52" name="Google Shape;52;p10"/>
          <p:cNvSpPr/>
          <p:nvPr/>
        </p:nvSpPr>
        <p:spPr>
          <a:xfrm rot="10800000">
            <a:off x="6533400"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726100" y="115775"/>
            <a:ext cx="3528000" cy="2170800"/>
          </a:xfrm>
          <a:prstGeom prst="rect">
            <a:avLst/>
          </a:prstGeom>
        </p:spPr>
        <p:txBody>
          <a:bodyPr spcFirstLastPara="1" wrap="square" lIns="91425" tIns="91425" rIns="91425" bIns="91425" anchor="b" anchorCtr="0">
            <a:noAutofit/>
          </a:bodyPr>
          <a:lstStyle>
            <a:lvl1pPr lvl="0">
              <a:spcBef>
                <a:spcPts val="0"/>
              </a:spcBef>
              <a:spcAft>
                <a:spcPts val="0"/>
              </a:spcAft>
              <a:buClr>
                <a:srgbClr val="202020"/>
              </a:buClr>
              <a:buSzPts val="2400"/>
              <a:buNone/>
              <a:defRPr sz="2400">
                <a:solidFill>
                  <a:srgbClr val="202020"/>
                </a:solidFill>
              </a:defRPr>
            </a:lvl1pPr>
            <a:lvl2pPr lvl="1">
              <a:spcBef>
                <a:spcPts val="0"/>
              </a:spcBef>
              <a:spcAft>
                <a:spcPts val="0"/>
              </a:spcAft>
              <a:buClr>
                <a:srgbClr val="EFD67E"/>
              </a:buClr>
              <a:buSzPts val="3300"/>
              <a:buNone/>
              <a:defRPr sz="3300">
                <a:solidFill>
                  <a:srgbClr val="EFD67E"/>
                </a:solidFill>
              </a:defRPr>
            </a:lvl2pPr>
            <a:lvl3pPr lvl="2">
              <a:spcBef>
                <a:spcPts val="0"/>
              </a:spcBef>
              <a:spcAft>
                <a:spcPts val="0"/>
              </a:spcAft>
              <a:buClr>
                <a:srgbClr val="EFD67E"/>
              </a:buClr>
              <a:buSzPts val="3300"/>
              <a:buNone/>
              <a:defRPr sz="3300">
                <a:solidFill>
                  <a:srgbClr val="EFD67E"/>
                </a:solidFill>
              </a:defRPr>
            </a:lvl3pPr>
            <a:lvl4pPr lvl="3">
              <a:spcBef>
                <a:spcPts val="0"/>
              </a:spcBef>
              <a:spcAft>
                <a:spcPts val="0"/>
              </a:spcAft>
              <a:buClr>
                <a:srgbClr val="EFD67E"/>
              </a:buClr>
              <a:buSzPts val="3300"/>
              <a:buNone/>
              <a:defRPr sz="3300">
                <a:solidFill>
                  <a:srgbClr val="EFD67E"/>
                </a:solidFill>
              </a:defRPr>
            </a:lvl4pPr>
            <a:lvl5pPr lvl="4">
              <a:spcBef>
                <a:spcPts val="0"/>
              </a:spcBef>
              <a:spcAft>
                <a:spcPts val="0"/>
              </a:spcAft>
              <a:buClr>
                <a:srgbClr val="EFD67E"/>
              </a:buClr>
              <a:buSzPts val="3300"/>
              <a:buNone/>
              <a:defRPr sz="3300">
                <a:solidFill>
                  <a:srgbClr val="EFD67E"/>
                </a:solidFill>
              </a:defRPr>
            </a:lvl5pPr>
            <a:lvl6pPr lvl="5">
              <a:spcBef>
                <a:spcPts val="0"/>
              </a:spcBef>
              <a:spcAft>
                <a:spcPts val="0"/>
              </a:spcAft>
              <a:buClr>
                <a:srgbClr val="EFD67E"/>
              </a:buClr>
              <a:buSzPts val="3300"/>
              <a:buNone/>
              <a:defRPr sz="3300">
                <a:solidFill>
                  <a:srgbClr val="EFD67E"/>
                </a:solidFill>
              </a:defRPr>
            </a:lvl6pPr>
            <a:lvl7pPr lvl="6">
              <a:spcBef>
                <a:spcPts val="0"/>
              </a:spcBef>
              <a:spcAft>
                <a:spcPts val="0"/>
              </a:spcAft>
              <a:buClr>
                <a:srgbClr val="EFD67E"/>
              </a:buClr>
              <a:buSzPts val="3300"/>
              <a:buNone/>
              <a:defRPr sz="3300">
                <a:solidFill>
                  <a:srgbClr val="EFD67E"/>
                </a:solidFill>
              </a:defRPr>
            </a:lvl7pPr>
            <a:lvl8pPr lvl="7">
              <a:spcBef>
                <a:spcPts val="0"/>
              </a:spcBef>
              <a:spcAft>
                <a:spcPts val="0"/>
              </a:spcAft>
              <a:buClr>
                <a:srgbClr val="EFD67E"/>
              </a:buClr>
              <a:buSzPts val="3300"/>
              <a:buNone/>
              <a:defRPr sz="3300">
                <a:solidFill>
                  <a:srgbClr val="EFD67E"/>
                </a:solidFill>
              </a:defRPr>
            </a:lvl8pPr>
            <a:lvl9pPr lvl="8">
              <a:spcBef>
                <a:spcPts val="0"/>
              </a:spcBef>
              <a:spcAft>
                <a:spcPts val="0"/>
              </a:spcAft>
              <a:buClr>
                <a:srgbClr val="EFD67E"/>
              </a:buClr>
              <a:buSzPts val="3300"/>
              <a:buNone/>
              <a:defRPr sz="3300">
                <a:solidFill>
                  <a:srgbClr val="EFD67E"/>
                </a:solidFill>
              </a:defRPr>
            </a:lvl9pPr>
          </a:lstStyle>
          <a:p>
            <a:endParaRPr/>
          </a:p>
        </p:txBody>
      </p:sp>
      <p:sp>
        <p:nvSpPr>
          <p:cNvPr id="55" name="Google Shape;55;p11"/>
          <p:cNvSpPr txBox="1">
            <a:spLocks noGrp="1"/>
          </p:cNvSpPr>
          <p:nvPr>
            <p:ph type="sldNum" idx="12"/>
          </p:nvPr>
        </p:nvSpPr>
        <p:spPr>
          <a:xfrm>
            <a:off x="133640" y="4636975"/>
            <a:ext cx="548700" cy="393600"/>
          </a:xfrm>
          <a:prstGeom prst="rect">
            <a:avLst/>
          </a:prstGeom>
        </p:spPr>
        <p:txBody>
          <a:bodyPr spcFirstLastPara="1" wrap="square" lIns="91425" tIns="91425" rIns="91425" bIns="91425" anchor="ctr" anchorCtr="0">
            <a:noAutofit/>
          </a:bodyPr>
          <a:lstStyle>
            <a:lvl1pPr lvl="0" rtl="0">
              <a:buNone/>
              <a:defRPr sz="1000">
                <a:latin typeface="Montserrat" charset="0"/>
                <a:ea typeface="Montserrat" charset="0"/>
                <a:cs typeface="Montserrat" charset="0"/>
                <a:sym typeface="Montserrat" charset="0"/>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fld id="{00000000-1234-1234-1234-123412341234}" type="slidenum">
              <a:rPr lang="en-US" smtClean="0"/>
              <a:pPr/>
              <a:t>‹#›</a:t>
            </a:fld>
            <a:endParaRPr lang="en-US"/>
          </a:p>
        </p:txBody>
      </p:sp>
      <p:sp>
        <p:nvSpPr>
          <p:cNvPr id="56" name="Google Shape;56;p11"/>
          <p:cNvSpPr/>
          <p:nvPr/>
        </p:nvSpPr>
        <p:spPr>
          <a:xfrm rot="-5400000">
            <a:off x="-164762" y="3653725"/>
            <a:ext cx="18741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p:nvPr/>
        </p:nvSpPr>
        <p:spPr>
          <a:xfrm rot="-5400000">
            <a:off x="3988138" y="3653725"/>
            <a:ext cx="18741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ubTitle" idx="1"/>
          </p:nvPr>
        </p:nvSpPr>
        <p:spPr>
          <a:xfrm>
            <a:off x="1105337" y="2225996"/>
            <a:ext cx="3399300" cy="1093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700" b="1">
                <a:solidFill>
                  <a:srgbClr val="252525"/>
                </a:solidFill>
                <a:latin typeface="Montserrat"/>
                <a:ea typeface="Montserrat"/>
                <a:cs typeface="Montserrat"/>
                <a:sym typeface="Montserrat"/>
              </a:defRPr>
            </a:lvl1pPr>
            <a:lvl2pPr lvl="1" algn="r" rtl="0">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a:endParaRPr/>
          </a:p>
        </p:txBody>
      </p:sp>
      <p:sp>
        <p:nvSpPr>
          <p:cNvPr id="59" name="Google Shape;59;p11"/>
          <p:cNvSpPr txBox="1">
            <a:spLocks noGrp="1"/>
          </p:cNvSpPr>
          <p:nvPr>
            <p:ph type="subTitle" idx="2"/>
          </p:nvPr>
        </p:nvSpPr>
        <p:spPr>
          <a:xfrm>
            <a:off x="1105325" y="3315875"/>
            <a:ext cx="33993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
        <p:nvSpPr>
          <p:cNvPr id="60" name="Google Shape;60;p11"/>
          <p:cNvSpPr txBox="1">
            <a:spLocks noGrp="1"/>
          </p:cNvSpPr>
          <p:nvPr>
            <p:ph type="subTitle" idx="3"/>
          </p:nvPr>
        </p:nvSpPr>
        <p:spPr>
          <a:xfrm>
            <a:off x="5247791" y="2225996"/>
            <a:ext cx="3399300" cy="1093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700" b="1">
                <a:solidFill>
                  <a:srgbClr val="252525"/>
                </a:solidFill>
                <a:latin typeface="Montserrat"/>
                <a:ea typeface="Montserrat"/>
                <a:cs typeface="Montserrat"/>
                <a:sym typeface="Montserrat"/>
              </a:defRPr>
            </a:lvl1pPr>
            <a:lvl2pPr lvl="1" algn="r" rtl="0">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algn="r" rtl="0">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algn="r" rtl="0">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algn="r" rtl="0">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algn="r" rtl="0">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algn="r" rtl="0">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algn="r" rtl="0">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algn="r" rtl="0">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a:endParaRPr/>
          </a:p>
        </p:txBody>
      </p:sp>
      <p:sp>
        <p:nvSpPr>
          <p:cNvPr id="61" name="Google Shape;61;p11"/>
          <p:cNvSpPr txBox="1">
            <a:spLocks noGrp="1"/>
          </p:cNvSpPr>
          <p:nvPr>
            <p:ph type="subTitle" idx="4"/>
          </p:nvPr>
        </p:nvSpPr>
        <p:spPr>
          <a:xfrm>
            <a:off x="5247800" y="3315875"/>
            <a:ext cx="33993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amp; title" type="blank">
  <p:cSld name="BLANK">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10675" y="375400"/>
            <a:ext cx="7498800" cy="1029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 name="Google Shape;55;p11">
            <a:extLst>
              <a:ext uri="{FF2B5EF4-FFF2-40B4-BE49-F238E27FC236}">
                <a16:creationId xmlns:a16="http://schemas.microsoft.com/office/drawing/2014/main" id="{6A8A04EA-74F0-0450-77B6-7B6952D06D7B}"/>
              </a:ext>
            </a:extLst>
          </p:cNvPr>
          <p:cNvSpPr txBox="1">
            <a:spLocks noGrp="1"/>
          </p:cNvSpPr>
          <p:nvPr>
            <p:ph type="sldNum" idx="12"/>
          </p:nvPr>
        </p:nvSpPr>
        <p:spPr>
          <a:xfrm>
            <a:off x="133640" y="4636975"/>
            <a:ext cx="548700" cy="393600"/>
          </a:xfrm>
          <a:prstGeom prst="rect">
            <a:avLst/>
          </a:prstGeom>
        </p:spPr>
        <p:txBody>
          <a:bodyPr spcFirstLastPara="1" wrap="square" lIns="91425" tIns="91425" rIns="91425" bIns="91425" anchor="ctr" anchorCtr="0">
            <a:noAutofit/>
          </a:bodyPr>
          <a:lstStyle>
            <a:lvl1pPr lvl="0" rtl="0">
              <a:buNone/>
              <a:defRPr sz="1000">
                <a:latin typeface="Montserrat" charset="0"/>
                <a:ea typeface="Montserrat" charset="0"/>
                <a:cs typeface="Montserrat" charset="0"/>
                <a:sym typeface="Montserrat" charset="0"/>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228600" y="3178175"/>
            <a:ext cx="1066800" cy="18256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1562100" y="3178175"/>
            <a:ext cx="1447800" cy="1825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55;p11">
            <a:extLst>
              <a:ext uri="{FF2B5EF4-FFF2-40B4-BE49-F238E27FC236}">
                <a16:creationId xmlns:a16="http://schemas.microsoft.com/office/drawing/2014/main" id="{F7A7D468-32DB-FEFF-9758-3ADAFA861F8F}"/>
              </a:ext>
            </a:extLst>
          </p:cNvPr>
          <p:cNvSpPr txBox="1">
            <a:spLocks/>
          </p:cNvSpPr>
          <p:nvPr userDrawn="1"/>
        </p:nvSpPr>
        <p:spPr>
          <a:xfrm>
            <a:off x="133640" y="4636975"/>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200" b="0" i="0" u="none" strike="noStrike" cap="none">
                <a:solidFill>
                  <a:srgbClr val="000000"/>
                </a:solidFill>
                <a:latin typeface="Montserrat" charset="0"/>
                <a:ea typeface="Montserrat" charset="0"/>
                <a:cs typeface="Montserrat" charset="0"/>
                <a:sym typeface="Montserrat" charset="0"/>
              </a:defRPr>
            </a:lvl1pPr>
            <a:lvl2pPr marR="0" lvl="1" algn="l" rtl="0">
              <a:lnSpc>
                <a:spcPct val="100000"/>
              </a:lnSpc>
              <a:spcBef>
                <a:spcPts val="0"/>
              </a:spcBef>
              <a:spcAft>
                <a:spcPts val="0"/>
              </a:spcAft>
              <a:buClr>
                <a:srgbClr val="000000"/>
              </a:buClr>
              <a:buFont typeface="Arial" panose="020B0604020202020204"/>
              <a:buNone/>
              <a:defRPr sz="1200" b="0" i="0" u="none" strike="noStrike" cap="none">
                <a:solidFill>
                  <a:srgbClr val="000000"/>
                </a:solidFill>
                <a:latin typeface="Arvo"/>
                <a:ea typeface="Arvo"/>
                <a:cs typeface="Arvo"/>
                <a:sym typeface="Arvo"/>
              </a:defRPr>
            </a:lvl2pPr>
            <a:lvl3pPr marR="0" lvl="2" algn="l" rtl="0">
              <a:lnSpc>
                <a:spcPct val="100000"/>
              </a:lnSpc>
              <a:spcBef>
                <a:spcPts val="0"/>
              </a:spcBef>
              <a:spcAft>
                <a:spcPts val="0"/>
              </a:spcAft>
              <a:buClr>
                <a:srgbClr val="000000"/>
              </a:buClr>
              <a:buFont typeface="Arial" panose="020B0604020202020204"/>
              <a:buNone/>
              <a:defRPr sz="1200" b="0" i="0" u="none" strike="noStrike" cap="none">
                <a:solidFill>
                  <a:srgbClr val="000000"/>
                </a:solidFill>
                <a:latin typeface="Arvo"/>
                <a:ea typeface="Arvo"/>
                <a:cs typeface="Arvo"/>
                <a:sym typeface="Arvo"/>
              </a:defRPr>
            </a:lvl3pPr>
            <a:lvl4pPr marR="0" lvl="3" algn="l" rtl="0">
              <a:lnSpc>
                <a:spcPct val="100000"/>
              </a:lnSpc>
              <a:spcBef>
                <a:spcPts val="0"/>
              </a:spcBef>
              <a:spcAft>
                <a:spcPts val="0"/>
              </a:spcAft>
              <a:buClr>
                <a:srgbClr val="000000"/>
              </a:buClr>
              <a:buFont typeface="Arial" panose="020B0604020202020204"/>
              <a:buNone/>
              <a:defRPr sz="1200" b="0" i="0" u="none" strike="noStrike" cap="none">
                <a:solidFill>
                  <a:srgbClr val="000000"/>
                </a:solidFill>
                <a:latin typeface="Arvo"/>
                <a:ea typeface="Arvo"/>
                <a:cs typeface="Arvo"/>
                <a:sym typeface="Arvo"/>
              </a:defRPr>
            </a:lvl4pPr>
            <a:lvl5pPr marR="0" lvl="4" algn="l" rtl="0">
              <a:lnSpc>
                <a:spcPct val="100000"/>
              </a:lnSpc>
              <a:spcBef>
                <a:spcPts val="0"/>
              </a:spcBef>
              <a:spcAft>
                <a:spcPts val="0"/>
              </a:spcAft>
              <a:buClr>
                <a:srgbClr val="000000"/>
              </a:buClr>
              <a:buFont typeface="Arial" panose="020B0604020202020204"/>
              <a:buNone/>
              <a:defRPr sz="1200" b="0" i="0" u="none" strike="noStrike" cap="none">
                <a:solidFill>
                  <a:srgbClr val="000000"/>
                </a:solidFill>
                <a:latin typeface="Arvo"/>
                <a:ea typeface="Arvo"/>
                <a:cs typeface="Arvo"/>
                <a:sym typeface="Arvo"/>
              </a:defRPr>
            </a:lvl5pPr>
            <a:lvl6pPr marR="0" lvl="5" algn="l" rtl="0">
              <a:lnSpc>
                <a:spcPct val="100000"/>
              </a:lnSpc>
              <a:spcBef>
                <a:spcPts val="0"/>
              </a:spcBef>
              <a:spcAft>
                <a:spcPts val="0"/>
              </a:spcAft>
              <a:buClr>
                <a:srgbClr val="000000"/>
              </a:buClr>
              <a:buFont typeface="Arial" panose="020B0604020202020204"/>
              <a:buNone/>
              <a:defRPr sz="1200" b="0" i="0" u="none" strike="noStrike" cap="none">
                <a:solidFill>
                  <a:srgbClr val="000000"/>
                </a:solidFill>
                <a:latin typeface="Arvo"/>
                <a:ea typeface="Arvo"/>
                <a:cs typeface="Arvo"/>
                <a:sym typeface="Arvo"/>
              </a:defRPr>
            </a:lvl6pPr>
            <a:lvl7pPr marR="0" lvl="6" algn="l" rtl="0">
              <a:lnSpc>
                <a:spcPct val="100000"/>
              </a:lnSpc>
              <a:spcBef>
                <a:spcPts val="0"/>
              </a:spcBef>
              <a:spcAft>
                <a:spcPts val="0"/>
              </a:spcAft>
              <a:buClr>
                <a:srgbClr val="000000"/>
              </a:buClr>
              <a:buFont typeface="Arial" panose="020B0604020202020204"/>
              <a:buNone/>
              <a:defRPr sz="1200" b="0" i="0" u="none" strike="noStrike" cap="none">
                <a:solidFill>
                  <a:srgbClr val="000000"/>
                </a:solidFill>
                <a:latin typeface="Arvo"/>
                <a:ea typeface="Arvo"/>
                <a:cs typeface="Arvo"/>
                <a:sym typeface="Arvo"/>
              </a:defRPr>
            </a:lvl7pPr>
            <a:lvl8pPr marR="0" lvl="7" algn="l" rtl="0">
              <a:lnSpc>
                <a:spcPct val="100000"/>
              </a:lnSpc>
              <a:spcBef>
                <a:spcPts val="0"/>
              </a:spcBef>
              <a:spcAft>
                <a:spcPts val="0"/>
              </a:spcAft>
              <a:buClr>
                <a:srgbClr val="000000"/>
              </a:buClr>
              <a:buFont typeface="Arial" panose="020B0604020202020204"/>
              <a:buNone/>
              <a:defRPr sz="1200" b="0" i="0" u="none" strike="noStrike" cap="none">
                <a:solidFill>
                  <a:srgbClr val="000000"/>
                </a:solidFill>
                <a:latin typeface="Arvo"/>
                <a:ea typeface="Arvo"/>
                <a:cs typeface="Arvo"/>
                <a:sym typeface="Arvo"/>
              </a:defRPr>
            </a:lvl8pPr>
            <a:lvl9pPr marR="0" lvl="8" algn="l" rtl="0">
              <a:lnSpc>
                <a:spcPct val="100000"/>
              </a:lnSpc>
              <a:spcBef>
                <a:spcPts val="0"/>
              </a:spcBef>
              <a:spcAft>
                <a:spcPts val="0"/>
              </a:spcAft>
              <a:buClr>
                <a:srgbClr val="000000"/>
              </a:buClr>
              <a:buFont typeface="Arial" panose="020B0604020202020204"/>
              <a:buNone/>
              <a:defRPr sz="1200" b="0" i="0" u="none" strike="noStrike" cap="none">
                <a:solidFill>
                  <a:srgbClr val="000000"/>
                </a:solidFill>
                <a:latin typeface="Arvo"/>
                <a:ea typeface="Arvo"/>
                <a:cs typeface="Arvo"/>
                <a:sym typeface="Arvo"/>
              </a:defRPr>
            </a:lvl9pPr>
          </a:lstStyle>
          <a:p>
            <a:fld id="{00000000-1234-1234-1234-123412341234}" type="slidenum">
              <a:rPr lang="en-US" sz="1000" smtClean="0"/>
              <a:pPr/>
              <a:t>‹#›</a:t>
            </a:fld>
            <a:endParaRPr lang="en-US" sz="1000"/>
          </a:p>
        </p:txBody>
      </p:sp>
    </p:spTree>
    <p:extLst>
      <p:ext uri="{BB962C8B-B14F-4D97-AF65-F5344CB8AC3E}">
        <p14:creationId xmlns:p14="http://schemas.microsoft.com/office/powerpoint/2010/main" val="3104411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DE69-8653-F785-91B5-79A37DB23F1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N"/>
          </a:p>
        </p:txBody>
      </p:sp>
      <p:sp>
        <p:nvSpPr>
          <p:cNvPr id="3" name="Subtitle 2">
            <a:extLst>
              <a:ext uri="{FF2B5EF4-FFF2-40B4-BE49-F238E27FC236}">
                <a16:creationId xmlns:a16="http://schemas.microsoft.com/office/drawing/2014/main" id="{F9BDBA15-05D0-1E61-F087-0D592AF1004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A5743E88-2650-5329-9B95-7AE308558E30}"/>
              </a:ext>
            </a:extLst>
          </p:cNvPr>
          <p:cNvSpPr>
            <a:spLocks noGrp="1"/>
          </p:cNvSpPr>
          <p:nvPr>
            <p:ph type="dt" sz="half" idx="10"/>
          </p:nvPr>
        </p:nvSpPr>
        <p:spPr>
          <a:xfrm>
            <a:off x="628650" y="4767263"/>
            <a:ext cx="2057400" cy="273844"/>
          </a:xfrm>
          <a:prstGeom prst="rect">
            <a:avLst/>
          </a:prstGeom>
        </p:spPr>
        <p:txBody>
          <a:bodyPr/>
          <a:lstStyle/>
          <a:p>
            <a:endParaRPr lang="en-CN"/>
          </a:p>
        </p:txBody>
      </p:sp>
      <p:sp>
        <p:nvSpPr>
          <p:cNvPr id="5" name="Footer Placeholder 4">
            <a:extLst>
              <a:ext uri="{FF2B5EF4-FFF2-40B4-BE49-F238E27FC236}">
                <a16:creationId xmlns:a16="http://schemas.microsoft.com/office/drawing/2014/main" id="{A8663E6E-1202-BDFB-E673-22334146652F}"/>
              </a:ext>
            </a:extLst>
          </p:cNvPr>
          <p:cNvSpPr>
            <a:spLocks noGrp="1"/>
          </p:cNvSpPr>
          <p:nvPr>
            <p:ph type="ftr" sz="quarter" idx="11"/>
          </p:nvPr>
        </p:nvSpPr>
        <p:spPr>
          <a:xfrm>
            <a:off x="3028950" y="4767263"/>
            <a:ext cx="3086100" cy="273844"/>
          </a:xfrm>
          <a:prstGeom prst="rect">
            <a:avLst/>
          </a:prstGeom>
        </p:spPr>
        <p:txBody>
          <a:bodyPr/>
          <a:lstStyle/>
          <a:p>
            <a:endParaRPr lang="en-CN"/>
          </a:p>
        </p:txBody>
      </p:sp>
      <p:sp>
        <p:nvSpPr>
          <p:cNvPr id="6" name="Slide Number Placeholder 5">
            <a:extLst>
              <a:ext uri="{FF2B5EF4-FFF2-40B4-BE49-F238E27FC236}">
                <a16:creationId xmlns:a16="http://schemas.microsoft.com/office/drawing/2014/main" id="{B66B0DED-481D-4DFA-796C-B23E99498E0E}"/>
              </a:ext>
            </a:extLst>
          </p:cNvPr>
          <p:cNvSpPr>
            <a:spLocks noGrp="1"/>
          </p:cNvSpPr>
          <p:nvPr>
            <p:ph type="sldNum" sz="quarter" idx="12"/>
          </p:nvPr>
        </p:nvSpPr>
        <p:spPr>
          <a:xfrm>
            <a:off x="93345" y="4767263"/>
            <a:ext cx="384810" cy="273844"/>
          </a:xfrm>
        </p:spPr>
        <p:txBody>
          <a:bodyPr/>
          <a:lstStyle/>
          <a:p>
            <a:fld id="{C39CCBFD-DEF4-E440-8F0C-5E7EF37F2266}" type="slidenum">
              <a:rPr lang="en-CN" smtClean="0"/>
              <a:t>‹#›</a:t>
            </a:fld>
            <a:endParaRPr lang="en-CN"/>
          </a:p>
        </p:txBody>
      </p:sp>
    </p:spTree>
    <p:extLst>
      <p:ext uri="{BB962C8B-B14F-4D97-AF65-F5344CB8AC3E}">
        <p14:creationId xmlns:p14="http://schemas.microsoft.com/office/powerpoint/2010/main" val="2727732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743B1-CCEE-790C-A9FF-156B379A4E04}"/>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7108683A-702B-B78B-20DC-EF859578D0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27124D7F-48ED-8EDA-71D3-CE79DB500AE4}"/>
              </a:ext>
            </a:extLst>
          </p:cNvPr>
          <p:cNvSpPr>
            <a:spLocks noGrp="1"/>
          </p:cNvSpPr>
          <p:nvPr>
            <p:ph type="dt" sz="half" idx="10"/>
          </p:nvPr>
        </p:nvSpPr>
        <p:spPr>
          <a:xfrm>
            <a:off x="628650" y="4767263"/>
            <a:ext cx="2057400" cy="273844"/>
          </a:xfrm>
          <a:prstGeom prst="rect">
            <a:avLst/>
          </a:prstGeom>
        </p:spPr>
        <p:txBody>
          <a:bodyPr/>
          <a:lstStyle/>
          <a:p>
            <a:endParaRPr lang="en-CN"/>
          </a:p>
        </p:txBody>
      </p:sp>
      <p:sp>
        <p:nvSpPr>
          <p:cNvPr id="5" name="Footer Placeholder 4">
            <a:extLst>
              <a:ext uri="{FF2B5EF4-FFF2-40B4-BE49-F238E27FC236}">
                <a16:creationId xmlns:a16="http://schemas.microsoft.com/office/drawing/2014/main" id="{D1AB144F-66D1-A0BF-4EF9-41EE637F144B}"/>
              </a:ext>
            </a:extLst>
          </p:cNvPr>
          <p:cNvSpPr>
            <a:spLocks noGrp="1"/>
          </p:cNvSpPr>
          <p:nvPr>
            <p:ph type="ftr" sz="quarter" idx="11"/>
          </p:nvPr>
        </p:nvSpPr>
        <p:spPr>
          <a:xfrm>
            <a:off x="3028950" y="4767263"/>
            <a:ext cx="3086100" cy="273844"/>
          </a:xfrm>
          <a:prstGeom prst="rect">
            <a:avLst/>
          </a:prstGeom>
        </p:spPr>
        <p:txBody>
          <a:bodyPr/>
          <a:lstStyle/>
          <a:p>
            <a:endParaRPr lang="en-CN"/>
          </a:p>
        </p:txBody>
      </p:sp>
      <p:sp>
        <p:nvSpPr>
          <p:cNvPr id="6" name="Slide Number Placeholder 5">
            <a:extLst>
              <a:ext uri="{FF2B5EF4-FFF2-40B4-BE49-F238E27FC236}">
                <a16:creationId xmlns:a16="http://schemas.microsoft.com/office/drawing/2014/main" id="{314835E8-05AE-817D-B976-4CFA14DA1C05}"/>
              </a:ext>
            </a:extLst>
          </p:cNvPr>
          <p:cNvSpPr>
            <a:spLocks noGrp="1"/>
          </p:cNvSpPr>
          <p:nvPr>
            <p:ph type="sldNum" sz="quarter" idx="12"/>
          </p:nvPr>
        </p:nvSpPr>
        <p:spPr/>
        <p:txBody>
          <a:bodyPr/>
          <a:lstStyle/>
          <a:p>
            <a:fld id="{C39CCBFD-DEF4-E440-8F0C-5E7EF37F2266}" type="slidenum">
              <a:rPr lang="en-CN" smtClean="0"/>
              <a:t>‹#›</a:t>
            </a:fld>
            <a:endParaRPr lang="en-CN"/>
          </a:p>
        </p:txBody>
      </p:sp>
    </p:spTree>
    <p:extLst>
      <p:ext uri="{BB962C8B-B14F-4D97-AF65-F5344CB8AC3E}">
        <p14:creationId xmlns:p14="http://schemas.microsoft.com/office/powerpoint/2010/main" val="170608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1pPr>
            <a:lvl2pPr lvl="1"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2pPr>
            <a:lvl3pPr lvl="2"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3pPr>
            <a:lvl4pPr lvl="3"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4pPr>
            <a:lvl5pPr lvl="4"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5pPr>
            <a:lvl6pPr lvl="5"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6pPr>
            <a:lvl7pPr lvl="6"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7pPr>
            <a:lvl8pPr lvl="7"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8pPr>
            <a:lvl9pPr lvl="8"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1pPr>
            <a:lvl2pPr marL="914400" lvl="1"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2pPr>
            <a:lvl3pPr marL="1371600" lvl="2"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3pPr>
            <a:lvl4pPr marL="1828800" lvl="3"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4pPr>
            <a:lvl5pPr marL="2286000" lvl="4"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5pPr>
            <a:lvl6pPr marL="2743200" lvl="5"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6pPr>
            <a:lvl7pPr marL="3200400" lvl="6"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7pPr>
            <a:lvl8pPr marL="3657600" lvl="7"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8pPr>
            <a:lvl9pPr marL="4114800" lvl="8"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9pPr>
          </a:lstStyle>
          <a:p>
            <a:endParaRPr/>
          </a:p>
        </p:txBody>
      </p:sp>
      <p:sp>
        <p:nvSpPr>
          <p:cNvPr id="8" name="Google Shape;8;p1"/>
          <p:cNvSpPr txBox="1">
            <a:spLocks noGrp="1"/>
          </p:cNvSpPr>
          <p:nvPr>
            <p:ph type="sldNum" idx="12"/>
          </p:nvPr>
        </p:nvSpPr>
        <p:spPr>
          <a:xfrm>
            <a:off x="113318" y="4632737"/>
            <a:ext cx="548700" cy="393600"/>
          </a:xfrm>
          <a:prstGeom prst="rect">
            <a:avLst/>
          </a:prstGeom>
          <a:noFill/>
          <a:ln>
            <a:noFill/>
          </a:ln>
        </p:spPr>
        <p:txBody>
          <a:bodyPr spcFirstLastPara="1" wrap="square" lIns="91425" tIns="91425" rIns="91425" bIns="91425" anchor="ctr" anchorCtr="0">
            <a:noAutofit/>
          </a:bodyPr>
          <a:lstStyle>
            <a:lvl1pPr lvl="0" rtl="0">
              <a:buNone/>
              <a:defRPr sz="1000">
                <a:latin typeface="Montserrat" charset="0"/>
                <a:ea typeface="Montserrat" charset="0"/>
                <a:cs typeface="Montserrat" charset="0"/>
                <a:sym typeface="Montserrat" charset="0"/>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5" r:id="rId3"/>
    <p:sldLayoutId id="2147483657" r:id="rId4"/>
    <p:sldLayoutId id="2147483658" r:id="rId5"/>
    <p:sldLayoutId id="2147483666" r:id="rId6"/>
    <p:sldLayoutId id="214748368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900E17-3AF7-BDCE-8520-E9D9AFAF9C3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D27067BF-2E25-0199-15CF-6DAF80219B40}"/>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Slide Number Placeholder 5">
            <a:extLst>
              <a:ext uri="{FF2B5EF4-FFF2-40B4-BE49-F238E27FC236}">
                <a16:creationId xmlns:a16="http://schemas.microsoft.com/office/drawing/2014/main" id="{B9BF6F5E-8B73-1183-6B48-E8E2D6FBFEF5}"/>
              </a:ext>
            </a:extLst>
          </p:cNvPr>
          <p:cNvSpPr>
            <a:spLocks noGrp="1"/>
          </p:cNvSpPr>
          <p:nvPr>
            <p:ph type="sldNum" sz="quarter" idx="4"/>
          </p:nvPr>
        </p:nvSpPr>
        <p:spPr>
          <a:xfrm>
            <a:off x="163830" y="4767263"/>
            <a:ext cx="384810" cy="273844"/>
          </a:xfrm>
          <a:prstGeom prst="rect">
            <a:avLst/>
          </a:prstGeom>
        </p:spPr>
        <p:txBody>
          <a:bodyPr vert="horz" lIns="91440" tIns="45720" rIns="91440" bIns="45720" rtlCol="0" anchor="ctr"/>
          <a:lstStyle>
            <a:lvl1pPr algn="l">
              <a:defRPr sz="1000">
                <a:solidFill>
                  <a:schemeClr val="tx1"/>
                </a:solidFill>
                <a:latin typeface="Montserrat" panose="00000500000000000000" pitchFamily="2" charset="0"/>
              </a:defRPr>
            </a:lvl1pPr>
          </a:lstStyle>
          <a:p>
            <a:fld id="{C39CCBFD-DEF4-E440-8F0C-5E7EF37F2266}" type="slidenum">
              <a:rPr lang="en-CN" smtClean="0"/>
              <a:pPr/>
              <a:t>‹#›</a:t>
            </a:fld>
            <a:endParaRPr lang="en-CN"/>
          </a:p>
        </p:txBody>
      </p:sp>
    </p:spTree>
    <p:extLst>
      <p:ext uri="{BB962C8B-B14F-4D97-AF65-F5344CB8AC3E}">
        <p14:creationId xmlns:p14="http://schemas.microsoft.com/office/powerpoint/2010/main" val="246748826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code/odaymourad/random-forest-model-clearly-explained" TargetMode="External"/><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sv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eduguide.co.in/what-are-the-top-duties-of-hotel-manage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pic>
        <p:nvPicPr>
          <p:cNvPr id="163" name="Google Shape;163;p26"/>
          <p:cNvPicPr preferRelativeResize="0"/>
          <p:nvPr/>
        </p:nvPicPr>
        <p:blipFill rotWithShape="1">
          <a:blip r:embed="rId3"/>
          <a:srcRect l="13106" t="15681" r="3518" b="17473"/>
          <a:stretch>
            <a:fillRect/>
          </a:stretch>
        </p:blipFill>
        <p:spPr>
          <a:xfrm>
            <a:off x="1172299" y="534325"/>
            <a:ext cx="7624521" cy="4074852"/>
          </a:xfrm>
          <a:prstGeom prst="rect">
            <a:avLst/>
          </a:prstGeom>
          <a:noFill/>
          <a:ln>
            <a:noFill/>
          </a:ln>
        </p:spPr>
      </p:pic>
      <p:sp>
        <p:nvSpPr>
          <p:cNvPr id="164" name="Google Shape;164;p26"/>
          <p:cNvSpPr txBox="1">
            <a:spLocks noGrp="1"/>
          </p:cNvSpPr>
          <p:nvPr>
            <p:ph type="ctrTitle"/>
          </p:nvPr>
        </p:nvSpPr>
        <p:spPr>
          <a:xfrm>
            <a:off x="1516500" y="1001050"/>
            <a:ext cx="6809100" cy="314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sz="3600">
                <a:solidFill>
                  <a:srgbClr val="252525"/>
                </a:solidFill>
              </a:rPr>
              <a:t>Hotel Booking Demand Prediction</a:t>
            </a:r>
            <a:endParaRPr lang="en-US" sz="3600"/>
          </a:p>
        </p:txBody>
      </p:sp>
      <p:sp>
        <p:nvSpPr>
          <p:cNvPr id="2" name="TextBox 1">
            <a:extLst>
              <a:ext uri="{FF2B5EF4-FFF2-40B4-BE49-F238E27FC236}">
                <a16:creationId xmlns:a16="http://schemas.microsoft.com/office/drawing/2014/main" id="{47CBDE47-4100-B4F0-A0DB-D910F57A3466}"/>
              </a:ext>
            </a:extLst>
          </p:cNvPr>
          <p:cNvSpPr txBox="1"/>
          <p:nvPr/>
        </p:nvSpPr>
        <p:spPr>
          <a:xfrm>
            <a:off x="1515608" y="3164669"/>
            <a:ext cx="289590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ontserrat"/>
              </a:rPr>
              <a:t>Presented by: Group 8 (B)</a:t>
            </a:r>
            <a:endParaRPr lang="en-US"/>
          </a:p>
          <a:p>
            <a:r>
              <a:rPr lang="en-US" sz="1200">
                <a:latin typeface="Montserrat"/>
              </a:rPr>
              <a:t>Chen Ying G2502026L</a:t>
            </a:r>
          </a:p>
          <a:p>
            <a:r>
              <a:rPr lang="en-US" sz="1200" err="1">
                <a:latin typeface="Montserrat"/>
              </a:rPr>
              <a:t>Geyue</a:t>
            </a:r>
            <a:r>
              <a:rPr lang="en-US" sz="1200">
                <a:latin typeface="Montserrat"/>
              </a:rPr>
              <a:t> You G2501502A</a:t>
            </a:r>
          </a:p>
          <a:p>
            <a:r>
              <a:rPr lang="en-US" sz="1200">
                <a:latin typeface="Montserrat"/>
              </a:rPr>
              <a:t>Seah Ming Yang G2500454B</a:t>
            </a:r>
          </a:p>
          <a:p>
            <a:r>
              <a:rPr lang="en-US" sz="1200">
                <a:latin typeface="Montserrat"/>
              </a:rPr>
              <a:t>Lan Xiaolu G2500419F</a:t>
            </a:r>
          </a:p>
          <a:p>
            <a:r>
              <a:rPr lang="en-US" sz="1200">
                <a:latin typeface="Montserrat"/>
              </a:rPr>
              <a:t>Timothy Hartanto G2500347D</a:t>
            </a:r>
          </a:p>
          <a:p>
            <a:br>
              <a:rPr lang="en-US">
                <a:latin typeface="Montserrat"/>
              </a:rPr>
            </a:br>
            <a:r>
              <a:rPr lang="en-US">
                <a:latin typeface="Montserrat"/>
              </a:rPr>
              <a:t> </a:t>
            </a:r>
            <a:endParaRPr lang="en-US"/>
          </a:p>
        </p:txBody>
      </p:sp>
      <p:sp>
        <p:nvSpPr>
          <p:cNvPr id="4" name="Slide Number Placeholder 1">
            <a:extLst>
              <a:ext uri="{FF2B5EF4-FFF2-40B4-BE49-F238E27FC236}">
                <a16:creationId xmlns:a16="http://schemas.microsoft.com/office/drawing/2014/main" id="{CC2594EC-1C10-E22E-8463-AEC27E8777D9}"/>
              </a:ext>
            </a:extLst>
          </p:cNvPr>
          <p:cNvSpPr>
            <a:spLocks noGrp="1"/>
          </p:cNvSpPr>
          <p:nvPr>
            <p:ph type="sldNum" idx="12"/>
          </p:nvPr>
        </p:nvSpPr>
        <p:spPr>
          <a:xfrm>
            <a:off x="189518" y="4663217"/>
            <a:ext cx="548700" cy="393600"/>
          </a:xfrm>
        </p:spPr>
        <p:txBody>
          <a:bodyPr/>
          <a:lstStyle/>
          <a:p>
            <a:pPr marL="0" lvl="0" indent="0" algn="l" rtl="0">
              <a:spcBef>
                <a:spcPts val="0"/>
              </a:spcBef>
              <a:spcAft>
                <a:spcPts val="0"/>
              </a:spcAft>
              <a:buNone/>
            </a:pPr>
            <a:fld id="{00000000-1234-1234-1234-123412341234}" type="slidenum">
              <a:rPr lang="en-US" smtClean="0"/>
              <a:t>1</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50549-0DAA-F286-518C-618FDE2437FF}"/>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1B756B7D-9476-F615-3BD5-D476BC169F60}"/>
              </a:ext>
            </a:extLst>
          </p:cNvPr>
          <p:cNvSpPr txBox="1"/>
          <p:nvPr/>
        </p:nvSpPr>
        <p:spPr>
          <a:xfrm>
            <a:off x="4716193" y="1897113"/>
            <a:ext cx="4427807" cy="1823576"/>
          </a:xfrm>
          <a:prstGeom prst="rect">
            <a:avLst/>
          </a:prstGeom>
          <a:noFill/>
        </p:spPr>
        <p:txBody>
          <a:bodyPr wrap="square" lIns="91440" tIns="45720" rIns="91440" bIns="45720" rtlCol="0" anchor="t">
            <a:spAutoFit/>
          </a:bodyPr>
          <a:lstStyle/>
          <a:p>
            <a:pPr defTabSz="685800">
              <a:buClrTx/>
            </a:pPr>
            <a:endParaRPr lang="en-US" sz="1100" kern="1200">
              <a:solidFill>
                <a:prstClr val="black"/>
              </a:solidFill>
              <a:latin typeface="Montserrat ExtraBold"/>
              <a:ea typeface="Calibri"/>
              <a:cs typeface="Calibri"/>
            </a:endParaRPr>
          </a:p>
          <a:p>
            <a:pPr marL="213995" indent="-213995" defTabSz="685800">
              <a:buClrTx/>
              <a:buFont typeface="Arial" panose="020B0604020202020204" pitchFamily="34" charset="0"/>
              <a:buChar char="•"/>
            </a:pPr>
            <a:r>
              <a:rPr lang="en-US" sz="1200">
                <a:latin typeface="Montserrat ExtraBold"/>
                <a:ea typeface="+mn-ea"/>
                <a:cs typeface="+mn-cs"/>
              </a:rPr>
              <a:t>33% of bookings are canceled</a:t>
            </a:r>
            <a:r>
              <a:rPr lang="en-US"/>
              <a:t> → </a:t>
            </a:r>
            <a:r>
              <a:rPr lang="en-US" sz="1200">
                <a:latin typeface="Montserrat"/>
              </a:rPr>
              <a:t>cancellations are frequent and costly.</a:t>
            </a:r>
          </a:p>
          <a:p>
            <a:pPr marL="213995" indent="-213995" defTabSz="685800">
              <a:buClrTx/>
              <a:buFont typeface="Arial" panose="020B0604020202020204" pitchFamily="34" charset="0"/>
              <a:buChar char="•"/>
            </a:pPr>
            <a:r>
              <a:rPr lang="en-US" sz="1200">
                <a:latin typeface="Montserrat"/>
              </a:rPr>
              <a:t>Emphasis will be on</a:t>
            </a:r>
            <a:r>
              <a:rPr lang="en-US"/>
              <a:t> </a:t>
            </a:r>
            <a:r>
              <a:rPr lang="en-US" sz="1200">
                <a:latin typeface="Montserrat ExtraBold"/>
              </a:rPr>
              <a:t>lowering False Negatives</a:t>
            </a:r>
            <a:r>
              <a:rPr lang="en-US"/>
              <a:t> </a:t>
            </a:r>
            <a:r>
              <a:rPr lang="en-US" sz="1200">
                <a:latin typeface="Montserrat"/>
              </a:rPr>
              <a:t>(Predicting that a guest checks in, when in fact the guest cancels)</a:t>
            </a:r>
          </a:p>
          <a:p>
            <a:pPr marL="213995" indent="-213995" defTabSz="685800">
              <a:buClrTx/>
              <a:buFont typeface="Arial" panose="020B0604020202020204" pitchFamily="34" charset="0"/>
              <a:buChar char="•"/>
            </a:pPr>
            <a:r>
              <a:rPr lang="en-US" sz="1200">
                <a:latin typeface="Montserrat"/>
              </a:rPr>
              <a:t>Lower False Negatives ensures </a:t>
            </a:r>
            <a:r>
              <a:rPr lang="en-US" sz="1200">
                <a:latin typeface="Montserrat ExtraBold"/>
              </a:rPr>
              <a:t>fewer cancellations are missed</a:t>
            </a:r>
            <a:r>
              <a:rPr lang="en-US" sz="1200">
                <a:latin typeface="Montserrat"/>
              </a:rPr>
              <a:t>, reducing lost revenue.</a:t>
            </a:r>
          </a:p>
          <a:p>
            <a:pPr defTabSz="685800">
              <a:buClrTx/>
            </a:pPr>
            <a:endParaRPr lang="en-CN" sz="1350" kern="1200">
              <a:solidFill>
                <a:prstClr val="black"/>
              </a:solidFill>
              <a:latin typeface="Calibri"/>
              <a:ea typeface="+mn-ea"/>
              <a:cs typeface="+mn-cs"/>
            </a:endParaRPr>
          </a:p>
        </p:txBody>
      </p:sp>
      <p:sp>
        <p:nvSpPr>
          <p:cNvPr id="36" name="TextBox 35">
            <a:extLst>
              <a:ext uri="{FF2B5EF4-FFF2-40B4-BE49-F238E27FC236}">
                <a16:creationId xmlns:a16="http://schemas.microsoft.com/office/drawing/2014/main" id="{C58EDA94-94CB-94D4-1C3D-F3C1BC45B51E}"/>
              </a:ext>
            </a:extLst>
          </p:cNvPr>
          <p:cNvSpPr txBox="1"/>
          <p:nvPr/>
        </p:nvSpPr>
        <p:spPr>
          <a:xfrm>
            <a:off x="5996466" y="1471928"/>
            <a:ext cx="1866602" cy="300082"/>
          </a:xfrm>
          <a:prstGeom prst="rect">
            <a:avLst/>
          </a:prstGeom>
          <a:noFill/>
        </p:spPr>
        <p:txBody>
          <a:bodyPr wrap="square" lIns="91440" tIns="45720" rIns="91440" bIns="45720" rtlCol="0" anchor="t">
            <a:spAutoFit/>
          </a:bodyPr>
          <a:lstStyle/>
          <a:p>
            <a:pPr defTabSz="685800">
              <a:buClrTx/>
            </a:pPr>
            <a:r>
              <a:rPr lang="en-US" sz="1350" b="1" kern="1200">
                <a:solidFill>
                  <a:prstClr val="black"/>
                </a:solidFill>
                <a:latin typeface="Montserrat ExtraBold"/>
                <a:ea typeface="+mn-ea"/>
                <a:cs typeface="+mn-cs"/>
              </a:rPr>
              <a:t>Analytical Focus</a:t>
            </a:r>
            <a:endParaRPr lang="en-CN" sz="1350" b="1" kern="1200">
              <a:solidFill>
                <a:prstClr val="black"/>
              </a:solidFill>
              <a:latin typeface="Montserrat ExtraBold"/>
              <a:ea typeface="+mn-ea"/>
              <a:cs typeface="+mn-cs"/>
            </a:endParaRPr>
          </a:p>
        </p:txBody>
      </p:sp>
      <p:sp>
        <p:nvSpPr>
          <p:cNvPr id="6" name="Google Shape;251;p36">
            <a:extLst>
              <a:ext uri="{FF2B5EF4-FFF2-40B4-BE49-F238E27FC236}">
                <a16:creationId xmlns:a16="http://schemas.microsoft.com/office/drawing/2014/main" id="{F54FC199-C369-62F0-66CC-FA0A6CB2A081}"/>
              </a:ext>
            </a:extLst>
          </p:cNvPr>
          <p:cNvSpPr/>
          <p:nvPr/>
        </p:nvSpPr>
        <p:spPr>
          <a:xfrm rot="-5400000">
            <a:off x="3095591" y="2610978"/>
            <a:ext cx="2530554" cy="109766"/>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9;p38">
            <a:extLst>
              <a:ext uri="{FF2B5EF4-FFF2-40B4-BE49-F238E27FC236}">
                <a16:creationId xmlns:a16="http://schemas.microsoft.com/office/drawing/2014/main" id="{6C585B8A-4B68-436B-BA72-80006C8AEF4D}"/>
              </a:ext>
            </a:extLst>
          </p:cNvPr>
          <p:cNvSpPr txBox="1">
            <a:spLocks/>
          </p:cNvSpPr>
          <p:nvPr/>
        </p:nvSpPr>
        <p:spPr>
          <a:xfrm>
            <a:off x="522477" y="396547"/>
            <a:ext cx="4831312"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9pPr>
          </a:lstStyle>
          <a:p>
            <a:pPr>
              <a:buClr>
                <a:schemeClr val="dk1"/>
              </a:buClr>
              <a:buSzPts val="1100"/>
            </a:pPr>
            <a:r>
              <a:rPr lang="en-US"/>
              <a:t>Model </a:t>
            </a:r>
            <a:r>
              <a:rPr lang="en-US">
                <a:solidFill>
                  <a:srgbClr val="8AC2EF"/>
                </a:solidFill>
              </a:rPr>
              <a:t>Evaluation</a:t>
            </a:r>
            <a:endParaRPr lang="en-US">
              <a:solidFill>
                <a:srgbClr val="000000"/>
              </a:solidFill>
            </a:endParaRPr>
          </a:p>
          <a:p>
            <a:pPr>
              <a:buSzPts val="1100"/>
            </a:pPr>
            <a:endParaRPr lang="en-US">
              <a:solidFill>
                <a:srgbClr val="252525"/>
              </a:solidFill>
              <a:ea typeface="Montserrat" charset="0"/>
              <a:cs typeface="Montserrat" charset="0"/>
            </a:endParaRPr>
          </a:p>
        </p:txBody>
      </p:sp>
      <p:grpSp>
        <p:nvGrpSpPr>
          <p:cNvPr id="39" name="Group 38">
            <a:extLst>
              <a:ext uri="{FF2B5EF4-FFF2-40B4-BE49-F238E27FC236}">
                <a16:creationId xmlns:a16="http://schemas.microsoft.com/office/drawing/2014/main" id="{2719227F-589D-8189-A02F-A066D80EDEB4}"/>
              </a:ext>
            </a:extLst>
          </p:cNvPr>
          <p:cNvGrpSpPr/>
          <p:nvPr/>
        </p:nvGrpSpPr>
        <p:grpSpPr>
          <a:xfrm>
            <a:off x="402709" y="1470313"/>
            <a:ext cx="3683821" cy="2313072"/>
            <a:chOff x="358094" y="1464127"/>
            <a:chExt cx="3418312" cy="2106333"/>
          </a:xfrm>
        </p:grpSpPr>
        <p:sp>
          <p:nvSpPr>
            <p:cNvPr id="8" name="Rectangle 7">
              <a:extLst>
                <a:ext uri="{FF2B5EF4-FFF2-40B4-BE49-F238E27FC236}">
                  <a16:creationId xmlns:a16="http://schemas.microsoft.com/office/drawing/2014/main" id="{7C35D20A-95AC-7990-A086-415D34CBD722}"/>
                </a:ext>
              </a:extLst>
            </p:cNvPr>
            <p:cNvSpPr/>
            <p:nvPr/>
          </p:nvSpPr>
          <p:spPr>
            <a:xfrm>
              <a:off x="965983" y="1986481"/>
              <a:ext cx="1329397" cy="728003"/>
            </a:xfrm>
            <a:prstGeom prst="rect">
              <a:avLst/>
            </a:prstGeom>
            <a:solidFill>
              <a:srgbClr val="0043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1050" kern="1200">
                <a:solidFill>
                  <a:prstClr val="white"/>
                </a:solidFill>
                <a:latin typeface="Montserrat"/>
              </a:endParaRPr>
            </a:p>
          </p:txBody>
        </p:sp>
        <p:sp>
          <p:nvSpPr>
            <p:cNvPr id="9" name="Rectangle 8">
              <a:extLst>
                <a:ext uri="{FF2B5EF4-FFF2-40B4-BE49-F238E27FC236}">
                  <a16:creationId xmlns:a16="http://schemas.microsoft.com/office/drawing/2014/main" id="{1C6CDE78-6D87-F46A-F57E-B6B5BB5A11B8}"/>
                </a:ext>
              </a:extLst>
            </p:cNvPr>
            <p:cNvSpPr/>
            <p:nvPr/>
          </p:nvSpPr>
          <p:spPr>
            <a:xfrm>
              <a:off x="2362006" y="1986481"/>
              <a:ext cx="1329397" cy="728003"/>
            </a:xfrm>
            <a:prstGeom prst="rect">
              <a:avLst/>
            </a:prstGeom>
            <a:solidFill>
              <a:srgbClr val="F5A623"/>
            </a:solidFill>
            <a:ln>
              <a:solidFill>
                <a:srgbClr val="F5A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1050" kern="1200">
                <a:solidFill>
                  <a:srgbClr val="F5A623"/>
                </a:solidFill>
                <a:latin typeface="Montserrat"/>
              </a:endParaRPr>
            </a:p>
          </p:txBody>
        </p:sp>
        <p:sp>
          <p:nvSpPr>
            <p:cNvPr id="10" name="Rectangle 9">
              <a:extLst>
                <a:ext uri="{FF2B5EF4-FFF2-40B4-BE49-F238E27FC236}">
                  <a16:creationId xmlns:a16="http://schemas.microsoft.com/office/drawing/2014/main" id="{687A3893-FCCB-7538-E23B-146B68104F52}"/>
                </a:ext>
              </a:extLst>
            </p:cNvPr>
            <p:cNvSpPr/>
            <p:nvPr/>
          </p:nvSpPr>
          <p:spPr>
            <a:xfrm>
              <a:off x="965983" y="2769718"/>
              <a:ext cx="1329397" cy="728003"/>
            </a:xfrm>
            <a:prstGeom prst="rect">
              <a:avLst/>
            </a:prstGeom>
            <a:solidFill>
              <a:srgbClr val="F5A6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1050" kern="1200">
                <a:solidFill>
                  <a:prstClr val="white"/>
                </a:solidFill>
                <a:latin typeface="Montserrat"/>
              </a:endParaRPr>
            </a:p>
          </p:txBody>
        </p:sp>
        <p:sp>
          <p:nvSpPr>
            <p:cNvPr id="11" name="Rectangle 10">
              <a:extLst>
                <a:ext uri="{FF2B5EF4-FFF2-40B4-BE49-F238E27FC236}">
                  <a16:creationId xmlns:a16="http://schemas.microsoft.com/office/drawing/2014/main" id="{51D7CAB6-8909-B322-10BA-0E6DD998A1A0}"/>
                </a:ext>
              </a:extLst>
            </p:cNvPr>
            <p:cNvSpPr/>
            <p:nvPr/>
          </p:nvSpPr>
          <p:spPr>
            <a:xfrm>
              <a:off x="2369820" y="2769717"/>
              <a:ext cx="1329397" cy="728003"/>
            </a:xfrm>
            <a:prstGeom prst="rect">
              <a:avLst/>
            </a:prstGeom>
            <a:solidFill>
              <a:srgbClr val="0043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1050" kern="1200">
                <a:solidFill>
                  <a:prstClr val="white"/>
                </a:solidFill>
                <a:latin typeface="Montserrat"/>
              </a:endParaRPr>
            </a:p>
          </p:txBody>
        </p:sp>
        <p:sp>
          <p:nvSpPr>
            <p:cNvPr id="14" name="TextBox 13">
              <a:extLst>
                <a:ext uri="{FF2B5EF4-FFF2-40B4-BE49-F238E27FC236}">
                  <a16:creationId xmlns:a16="http://schemas.microsoft.com/office/drawing/2014/main" id="{DCA4EA8E-174D-FCE8-963E-7E3CC6B3FA5B}"/>
                </a:ext>
              </a:extLst>
            </p:cNvPr>
            <p:cNvSpPr txBox="1"/>
            <p:nvPr/>
          </p:nvSpPr>
          <p:spPr>
            <a:xfrm>
              <a:off x="2549530" y="1703150"/>
              <a:ext cx="995413" cy="231221"/>
            </a:xfrm>
            <a:prstGeom prst="rect">
              <a:avLst/>
            </a:prstGeom>
            <a:noFill/>
          </p:spPr>
          <p:txBody>
            <a:bodyPr wrap="square" lIns="91440" tIns="45720" rIns="91440" bIns="45720" rtlCol="0" anchor="t">
              <a:spAutoFit/>
            </a:bodyPr>
            <a:lstStyle/>
            <a:p>
              <a:pPr defTabSz="685800">
                <a:buClrTx/>
              </a:pPr>
              <a:r>
                <a:rPr lang="en-CN" sz="1050" kern="1200">
                  <a:solidFill>
                    <a:prstClr val="black"/>
                  </a:solidFill>
                  <a:latin typeface="Montserrat"/>
                  <a:ea typeface="Calibri Light"/>
                  <a:cs typeface="Calibri Light"/>
                </a:rPr>
                <a:t>Cancelled</a:t>
              </a:r>
            </a:p>
          </p:txBody>
        </p:sp>
        <p:sp>
          <p:nvSpPr>
            <p:cNvPr id="15" name="TextBox 14">
              <a:extLst>
                <a:ext uri="{FF2B5EF4-FFF2-40B4-BE49-F238E27FC236}">
                  <a16:creationId xmlns:a16="http://schemas.microsoft.com/office/drawing/2014/main" id="{9432D7EB-9C47-7928-2F14-DC78D603D5E5}"/>
                </a:ext>
              </a:extLst>
            </p:cNvPr>
            <p:cNvSpPr txBox="1"/>
            <p:nvPr/>
          </p:nvSpPr>
          <p:spPr>
            <a:xfrm>
              <a:off x="1122658" y="1700215"/>
              <a:ext cx="1120485" cy="231221"/>
            </a:xfrm>
            <a:prstGeom prst="rect">
              <a:avLst/>
            </a:prstGeom>
            <a:noFill/>
          </p:spPr>
          <p:txBody>
            <a:bodyPr wrap="square" lIns="91440" tIns="45720" rIns="91440" bIns="45720" rtlCol="0" anchor="t">
              <a:spAutoFit/>
            </a:bodyPr>
            <a:lstStyle/>
            <a:p>
              <a:pPr defTabSz="685800">
                <a:buClrTx/>
              </a:pPr>
              <a:r>
                <a:rPr lang="en-US" sz="1050" kern="1200">
                  <a:solidFill>
                    <a:prstClr val="black"/>
                  </a:solidFill>
                  <a:latin typeface="Montserrat"/>
                  <a:ea typeface="Calibri Light"/>
                  <a:cs typeface="Calibri Light"/>
                </a:rPr>
                <a:t>Checked-In</a:t>
              </a:r>
            </a:p>
          </p:txBody>
        </p:sp>
        <p:sp>
          <p:nvSpPr>
            <p:cNvPr id="16" name="TextBox 15">
              <a:extLst>
                <a:ext uri="{FF2B5EF4-FFF2-40B4-BE49-F238E27FC236}">
                  <a16:creationId xmlns:a16="http://schemas.microsoft.com/office/drawing/2014/main" id="{698EE999-932B-F2A9-1BDA-5004A90FEB2F}"/>
                </a:ext>
              </a:extLst>
            </p:cNvPr>
            <p:cNvSpPr txBox="1"/>
            <p:nvPr/>
          </p:nvSpPr>
          <p:spPr>
            <a:xfrm>
              <a:off x="607608" y="1516305"/>
              <a:ext cx="321293" cy="1251212"/>
            </a:xfrm>
            <a:prstGeom prst="rect">
              <a:avLst/>
            </a:prstGeom>
            <a:noFill/>
          </p:spPr>
          <p:txBody>
            <a:bodyPr vert="vert270" wrap="square" lIns="91440" tIns="45720" rIns="91440" bIns="45720" rtlCol="0" anchor="t">
              <a:spAutoFit/>
            </a:bodyPr>
            <a:lstStyle/>
            <a:p>
              <a:pPr defTabSz="685800">
                <a:buClrTx/>
              </a:pPr>
              <a:r>
                <a:rPr lang="en-US" sz="1050" kern="1200">
                  <a:solidFill>
                    <a:prstClr val="black"/>
                  </a:solidFill>
                  <a:latin typeface="Montserrat"/>
                  <a:ea typeface="Calibri Light"/>
                  <a:cs typeface="Calibri Light"/>
                </a:rPr>
                <a:t>Checked-In</a:t>
              </a:r>
            </a:p>
          </p:txBody>
        </p:sp>
        <p:sp>
          <p:nvSpPr>
            <p:cNvPr id="17" name="TextBox 16">
              <a:extLst>
                <a:ext uri="{FF2B5EF4-FFF2-40B4-BE49-F238E27FC236}">
                  <a16:creationId xmlns:a16="http://schemas.microsoft.com/office/drawing/2014/main" id="{D0FB8D2A-817F-6D1D-769F-3D251B9445BF}"/>
                </a:ext>
              </a:extLst>
            </p:cNvPr>
            <p:cNvSpPr txBox="1"/>
            <p:nvPr/>
          </p:nvSpPr>
          <p:spPr>
            <a:xfrm>
              <a:off x="612290" y="2730513"/>
              <a:ext cx="321293" cy="839947"/>
            </a:xfrm>
            <a:prstGeom prst="rect">
              <a:avLst/>
            </a:prstGeom>
            <a:noFill/>
          </p:spPr>
          <p:txBody>
            <a:bodyPr vert="vert270" wrap="square" lIns="91440" tIns="45720" rIns="91440" bIns="45720" rtlCol="0" anchor="t">
              <a:spAutoFit/>
            </a:bodyPr>
            <a:lstStyle/>
            <a:p>
              <a:pPr defTabSz="685800">
                <a:buClrTx/>
              </a:pPr>
              <a:r>
                <a:rPr lang="en-CN" sz="1050" kern="1200">
                  <a:solidFill>
                    <a:prstClr val="black"/>
                  </a:solidFill>
                  <a:latin typeface="Montserrat"/>
                  <a:ea typeface="Calibri Light"/>
                  <a:cs typeface="Calibri Light"/>
                </a:rPr>
                <a:t>Cancelled</a:t>
              </a:r>
            </a:p>
          </p:txBody>
        </p:sp>
        <p:sp>
          <p:nvSpPr>
            <p:cNvPr id="18" name="TextBox 17">
              <a:extLst>
                <a:ext uri="{FF2B5EF4-FFF2-40B4-BE49-F238E27FC236}">
                  <a16:creationId xmlns:a16="http://schemas.microsoft.com/office/drawing/2014/main" id="{A79C148F-C12E-86C0-74E2-CB4BCE024B24}"/>
                </a:ext>
              </a:extLst>
            </p:cNvPr>
            <p:cNvSpPr txBox="1"/>
            <p:nvPr/>
          </p:nvSpPr>
          <p:spPr>
            <a:xfrm>
              <a:off x="937132" y="2232193"/>
              <a:ext cx="1359797" cy="231221"/>
            </a:xfrm>
            <a:prstGeom prst="rect">
              <a:avLst/>
            </a:prstGeom>
            <a:noFill/>
          </p:spPr>
          <p:txBody>
            <a:bodyPr wrap="square" lIns="91440" tIns="45720" rIns="91440" bIns="45720" rtlCol="0" anchor="t">
              <a:spAutoFit/>
            </a:bodyPr>
            <a:lstStyle/>
            <a:p>
              <a:pPr algn="ctr" defTabSz="685800">
                <a:buClrTx/>
              </a:pPr>
              <a:r>
                <a:rPr lang="en-US" sz="1050" kern="1200">
                  <a:solidFill>
                    <a:prstClr val="white"/>
                  </a:solidFill>
                  <a:latin typeface="Montserrat"/>
                  <a:ea typeface="Calibri Light"/>
                  <a:cs typeface="Calibri Light"/>
                </a:rPr>
                <a:t>True Positive</a:t>
              </a:r>
            </a:p>
          </p:txBody>
        </p:sp>
        <p:sp>
          <p:nvSpPr>
            <p:cNvPr id="19" name="TextBox 18">
              <a:extLst>
                <a:ext uri="{FF2B5EF4-FFF2-40B4-BE49-F238E27FC236}">
                  <a16:creationId xmlns:a16="http://schemas.microsoft.com/office/drawing/2014/main" id="{DEEE92BE-EC25-3319-BE7C-B229E16B4408}"/>
                </a:ext>
              </a:extLst>
            </p:cNvPr>
            <p:cNvSpPr txBox="1"/>
            <p:nvPr/>
          </p:nvSpPr>
          <p:spPr>
            <a:xfrm>
              <a:off x="2335512" y="3021031"/>
              <a:ext cx="1375955" cy="231221"/>
            </a:xfrm>
            <a:prstGeom prst="rect">
              <a:avLst/>
            </a:prstGeom>
            <a:noFill/>
          </p:spPr>
          <p:txBody>
            <a:bodyPr wrap="square" lIns="91440" tIns="45720" rIns="91440" bIns="45720" rtlCol="0" anchor="t">
              <a:spAutoFit/>
            </a:bodyPr>
            <a:lstStyle/>
            <a:p>
              <a:pPr algn="ctr" defTabSz="685800">
                <a:buClrTx/>
              </a:pPr>
              <a:r>
                <a:rPr lang="en-US" sz="1050" kern="1200">
                  <a:solidFill>
                    <a:prstClr val="white"/>
                  </a:solidFill>
                  <a:latin typeface="Montserrat"/>
                  <a:ea typeface="Calibri Light"/>
                  <a:cs typeface="Calibri Light"/>
                </a:rPr>
                <a:t>True Negative</a:t>
              </a:r>
            </a:p>
          </p:txBody>
        </p:sp>
        <p:sp>
          <p:nvSpPr>
            <p:cNvPr id="20" name="TextBox 19">
              <a:extLst>
                <a:ext uri="{FF2B5EF4-FFF2-40B4-BE49-F238E27FC236}">
                  <a16:creationId xmlns:a16="http://schemas.microsoft.com/office/drawing/2014/main" id="{7CAC7BD9-7705-E903-494D-568DDE176130}"/>
                </a:ext>
              </a:extLst>
            </p:cNvPr>
            <p:cNvSpPr txBox="1"/>
            <p:nvPr/>
          </p:nvSpPr>
          <p:spPr>
            <a:xfrm>
              <a:off x="2250263" y="2221525"/>
              <a:ext cx="1526143" cy="231221"/>
            </a:xfrm>
            <a:prstGeom prst="rect">
              <a:avLst/>
            </a:prstGeom>
            <a:noFill/>
          </p:spPr>
          <p:txBody>
            <a:bodyPr wrap="square" lIns="91440" tIns="45720" rIns="91440" bIns="45720" rtlCol="0" anchor="t">
              <a:spAutoFit/>
            </a:bodyPr>
            <a:lstStyle/>
            <a:p>
              <a:pPr algn="ctr" defTabSz="685800">
                <a:buClrTx/>
              </a:pPr>
              <a:r>
                <a:rPr lang="en-US" sz="1050" kern="1200">
                  <a:solidFill>
                    <a:prstClr val="white"/>
                  </a:solidFill>
                  <a:latin typeface="Montserrat"/>
                  <a:ea typeface="Calibri Light"/>
                  <a:cs typeface="Calibri Light"/>
                </a:rPr>
                <a:t>False Positive</a:t>
              </a:r>
            </a:p>
          </p:txBody>
        </p:sp>
        <p:sp>
          <p:nvSpPr>
            <p:cNvPr id="34" name="TextBox 33">
              <a:extLst>
                <a:ext uri="{FF2B5EF4-FFF2-40B4-BE49-F238E27FC236}">
                  <a16:creationId xmlns:a16="http://schemas.microsoft.com/office/drawing/2014/main" id="{BECC9E47-583B-C0AC-B628-1D71CE6AD0DF}"/>
                </a:ext>
              </a:extLst>
            </p:cNvPr>
            <p:cNvSpPr txBox="1"/>
            <p:nvPr/>
          </p:nvSpPr>
          <p:spPr>
            <a:xfrm>
              <a:off x="1034653" y="3021044"/>
              <a:ext cx="1211509" cy="231221"/>
            </a:xfrm>
            <a:prstGeom prst="rect">
              <a:avLst/>
            </a:prstGeom>
            <a:noFill/>
          </p:spPr>
          <p:txBody>
            <a:bodyPr wrap="square" lIns="91440" tIns="45720" rIns="91440" bIns="45720" rtlCol="0" anchor="t">
              <a:spAutoFit/>
            </a:bodyPr>
            <a:lstStyle/>
            <a:p>
              <a:pPr algn="ctr" defTabSz="685800">
                <a:buClrTx/>
              </a:pPr>
              <a:r>
                <a:rPr lang="en-US" sz="1050" kern="1200">
                  <a:solidFill>
                    <a:prstClr val="white"/>
                  </a:solidFill>
                  <a:latin typeface="Montserrat"/>
                  <a:ea typeface="Calibri Light"/>
                  <a:cs typeface="Calibri Light"/>
                </a:rPr>
                <a:t>False Negative</a:t>
              </a:r>
            </a:p>
          </p:txBody>
        </p:sp>
        <p:sp>
          <p:nvSpPr>
            <p:cNvPr id="37" name="TextBox 36">
              <a:extLst>
                <a:ext uri="{FF2B5EF4-FFF2-40B4-BE49-F238E27FC236}">
                  <a16:creationId xmlns:a16="http://schemas.microsoft.com/office/drawing/2014/main" id="{AB27D23A-B62C-86E6-1B00-8A858801E104}"/>
                </a:ext>
              </a:extLst>
            </p:cNvPr>
            <p:cNvSpPr txBox="1"/>
            <p:nvPr/>
          </p:nvSpPr>
          <p:spPr>
            <a:xfrm>
              <a:off x="358094" y="2028573"/>
              <a:ext cx="321293" cy="920814"/>
            </a:xfrm>
            <a:prstGeom prst="rect">
              <a:avLst/>
            </a:prstGeom>
            <a:noFill/>
          </p:spPr>
          <p:txBody>
            <a:bodyPr vert="vert270" wrap="square" rtlCol="0">
              <a:spAutoFit/>
            </a:bodyPr>
            <a:lstStyle/>
            <a:p>
              <a:pPr defTabSz="685800">
                <a:buClrTx/>
              </a:pPr>
              <a:r>
                <a:rPr lang="en-CN" sz="1050" b="1" kern="1200">
                  <a:solidFill>
                    <a:prstClr val="black"/>
                  </a:solidFill>
                  <a:latin typeface="Montserrat"/>
                  <a:ea typeface="+mn-ea"/>
                  <a:cs typeface="+mn-cs"/>
                </a:rPr>
                <a:t>Actual</a:t>
              </a:r>
            </a:p>
          </p:txBody>
        </p:sp>
        <p:sp>
          <p:nvSpPr>
            <p:cNvPr id="38" name="TextBox 37">
              <a:extLst>
                <a:ext uri="{FF2B5EF4-FFF2-40B4-BE49-F238E27FC236}">
                  <a16:creationId xmlns:a16="http://schemas.microsoft.com/office/drawing/2014/main" id="{BCF96DD5-CC68-B8EC-E966-3D0DE938B520}"/>
                </a:ext>
              </a:extLst>
            </p:cNvPr>
            <p:cNvSpPr txBox="1"/>
            <p:nvPr/>
          </p:nvSpPr>
          <p:spPr>
            <a:xfrm>
              <a:off x="1833493" y="1464127"/>
              <a:ext cx="987863" cy="231221"/>
            </a:xfrm>
            <a:prstGeom prst="rect">
              <a:avLst/>
            </a:prstGeom>
            <a:noFill/>
          </p:spPr>
          <p:txBody>
            <a:bodyPr wrap="square" lIns="91440" tIns="45720" rIns="91440" bIns="45720" rtlCol="0" anchor="t">
              <a:spAutoFit/>
            </a:bodyPr>
            <a:lstStyle/>
            <a:p>
              <a:pPr defTabSz="685800">
                <a:buClrTx/>
              </a:pPr>
              <a:r>
                <a:rPr lang="en-CN" sz="1050" b="1" kern="1200">
                  <a:solidFill>
                    <a:prstClr val="black"/>
                  </a:solidFill>
                  <a:latin typeface="Montserrat"/>
                  <a:ea typeface="+mn-ea"/>
                  <a:cs typeface="+mn-cs"/>
                </a:rPr>
                <a:t>Predicted</a:t>
              </a:r>
            </a:p>
          </p:txBody>
        </p:sp>
      </p:grpSp>
      <p:sp>
        <p:nvSpPr>
          <p:cNvPr id="2" name="TextBox 1">
            <a:extLst>
              <a:ext uri="{FF2B5EF4-FFF2-40B4-BE49-F238E27FC236}">
                <a16:creationId xmlns:a16="http://schemas.microsoft.com/office/drawing/2014/main" id="{64460BA1-2D0F-163D-4C93-5D40047A6C07}"/>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a:t>
            </a:r>
            <a:r>
              <a:rPr lang="en-US" sz="1000" err="1">
                <a:latin typeface="Montserrat" panose="00000500000000000000" pitchFamily="2" charset="0"/>
              </a:rPr>
              <a:t>Geyue</a:t>
            </a:r>
            <a:r>
              <a:rPr lang="en-US" sz="1000">
                <a:latin typeface="Montserrat" panose="00000500000000000000" pitchFamily="2" charset="0"/>
              </a:rPr>
              <a:t> You</a:t>
            </a:r>
          </a:p>
        </p:txBody>
      </p:sp>
      <p:sp>
        <p:nvSpPr>
          <p:cNvPr id="5" name="Slide Number Placeholder 4">
            <a:extLst>
              <a:ext uri="{FF2B5EF4-FFF2-40B4-BE49-F238E27FC236}">
                <a16:creationId xmlns:a16="http://schemas.microsoft.com/office/drawing/2014/main" id="{195655B1-3AF6-282E-8D0A-48D935B8C905}"/>
              </a:ext>
            </a:extLst>
          </p:cNvPr>
          <p:cNvSpPr>
            <a:spLocks noGrp="1"/>
          </p:cNvSpPr>
          <p:nvPr>
            <p:ph type="sldNum" sz="quarter" idx="12"/>
          </p:nvPr>
        </p:nvSpPr>
        <p:spPr/>
        <p:txBody>
          <a:bodyPr/>
          <a:lstStyle/>
          <a:p>
            <a:fld id="{C39CCBFD-DEF4-E440-8F0C-5E7EF37F2266}" type="slidenum">
              <a:rPr lang="en-CN" smtClean="0"/>
              <a:t>10</a:t>
            </a:fld>
            <a:endParaRPr lang="en-CN"/>
          </a:p>
        </p:txBody>
      </p:sp>
    </p:spTree>
    <p:extLst>
      <p:ext uri="{BB962C8B-B14F-4D97-AF65-F5344CB8AC3E}">
        <p14:creationId xmlns:p14="http://schemas.microsoft.com/office/powerpoint/2010/main" val="1948094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00A48-EF04-10CC-5B10-AEB2E42FBF85}"/>
            </a:ext>
          </a:extLst>
        </p:cNvPr>
        <p:cNvGrpSpPr/>
        <p:nvPr/>
      </p:nvGrpSpPr>
      <p:grpSpPr>
        <a:xfrm>
          <a:off x="0" y="0"/>
          <a:ext cx="0" cy="0"/>
          <a:chOff x="0" y="0"/>
          <a:chExt cx="0" cy="0"/>
        </a:xfrm>
      </p:grpSpPr>
      <p:sp>
        <p:nvSpPr>
          <p:cNvPr id="4" name="Google Shape;279;p38">
            <a:extLst>
              <a:ext uri="{FF2B5EF4-FFF2-40B4-BE49-F238E27FC236}">
                <a16:creationId xmlns:a16="http://schemas.microsoft.com/office/drawing/2014/main" id="{B92E6974-4203-4A80-959C-04F9705705B2}"/>
              </a:ext>
            </a:extLst>
          </p:cNvPr>
          <p:cNvSpPr txBox="1">
            <a:spLocks/>
          </p:cNvSpPr>
          <p:nvPr/>
        </p:nvSpPr>
        <p:spPr>
          <a:xfrm>
            <a:off x="522477" y="396547"/>
            <a:ext cx="6678423" cy="4490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9pPr>
          </a:lstStyle>
          <a:p>
            <a:pPr>
              <a:buClr>
                <a:schemeClr val="dk1"/>
              </a:buClr>
              <a:buSzPts val="1100"/>
            </a:pPr>
            <a:r>
              <a:rPr lang="en-US"/>
              <a:t>Overbooking Vs </a:t>
            </a:r>
            <a:r>
              <a:rPr lang="en-US" err="1"/>
              <a:t>Underbooking</a:t>
            </a:r>
            <a:endParaRPr lang="en-US">
              <a:solidFill>
                <a:srgbClr val="000000"/>
              </a:solidFill>
            </a:endParaRPr>
          </a:p>
          <a:p>
            <a:pPr>
              <a:buSzPts val="1100"/>
            </a:pPr>
            <a:endParaRPr lang="en-US">
              <a:solidFill>
                <a:srgbClr val="252525"/>
              </a:solidFill>
              <a:ea typeface="Montserrat" charset="0"/>
              <a:cs typeface="Montserrat" charset="0"/>
            </a:endParaRPr>
          </a:p>
        </p:txBody>
      </p:sp>
      <p:sp>
        <p:nvSpPr>
          <p:cNvPr id="2" name="Google Shape;279;p38">
            <a:extLst>
              <a:ext uri="{FF2B5EF4-FFF2-40B4-BE49-F238E27FC236}">
                <a16:creationId xmlns:a16="http://schemas.microsoft.com/office/drawing/2014/main" id="{3589E4B8-0658-9EB5-AA6D-CD3D1A0F4502}"/>
              </a:ext>
            </a:extLst>
          </p:cNvPr>
          <p:cNvSpPr txBox="1">
            <a:spLocks/>
          </p:cNvSpPr>
          <p:nvPr/>
        </p:nvSpPr>
        <p:spPr>
          <a:xfrm>
            <a:off x="522477" y="763329"/>
            <a:ext cx="6678423" cy="4490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9pPr>
          </a:lstStyle>
          <a:p>
            <a:pPr>
              <a:buClr>
                <a:schemeClr val="dk1"/>
              </a:buClr>
              <a:buSzPts val="1100"/>
            </a:pPr>
            <a:r>
              <a:rPr lang="en-US" sz="1400">
                <a:solidFill>
                  <a:srgbClr val="4A88DE"/>
                </a:solidFill>
                <a:latin typeface="Montserrat" panose="00000500000000000000" pitchFamily="2" charset="0"/>
              </a:rPr>
              <a:t>Why does false booking checked-in hurt more than false cancellation?</a:t>
            </a:r>
          </a:p>
          <a:p>
            <a:pPr>
              <a:buSzPts val="1100"/>
            </a:pPr>
            <a:endParaRPr lang="en-US" sz="1400">
              <a:solidFill>
                <a:srgbClr val="4A88DE"/>
              </a:solidFill>
              <a:latin typeface="Montserrat" panose="00000500000000000000" pitchFamily="2" charset="0"/>
              <a:ea typeface="Montserrat" charset="0"/>
              <a:cs typeface="Montserrat" charset="0"/>
            </a:endParaRPr>
          </a:p>
        </p:txBody>
      </p:sp>
      <p:sp>
        <p:nvSpPr>
          <p:cNvPr id="3" name="TextBox 2">
            <a:extLst>
              <a:ext uri="{FF2B5EF4-FFF2-40B4-BE49-F238E27FC236}">
                <a16:creationId xmlns:a16="http://schemas.microsoft.com/office/drawing/2014/main" id="{D361FFD4-312E-DC44-44CA-7BEA7E15FE12}"/>
              </a:ext>
            </a:extLst>
          </p:cNvPr>
          <p:cNvSpPr txBox="1"/>
          <p:nvPr/>
        </p:nvSpPr>
        <p:spPr>
          <a:xfrm>
            <a:off x="730584" y="1717271"/>
            <a:ext cx="1994096" cy="646331"/>
          </a:xfrm>
          <a:prstGeom prst="rect">
            <a:avLst/>
          </a:prstGeom>
          <a:noFill/>
        </p:spPr>
        <p:txBody>
          <a:bodyPr wrap="square" lIns="91440" tIns="45720" rIns="91440" bIns="45720" rtlCol="0" anchor="t">
            <a:spAutoFit/>
          </a:bodyPr>
          <a:lstStyle/>
          <a:p>
            <a:r>
              <a:rPr lang="en-US" sz="1200">
                <a:solidFill>
                  <a:srgbClr val="252525"/>
                </a:solidFill>
                <a:latin typeface="Montserrat ExtraBold"/>
                <a:cs typeface="Montserrat ExtraBold"/>
              </a:rPr>
              <a:t>False Cancellation Cost</a:t>
            </a:r>
          </a:p>
          <a:p>
            <a:r>
              <a:rPr lang="en-US" sz="1200">
                <a:solidFill>
                  <a:srgbClr val="252525"/>
                </a:solidFill>
                <a:latin typeface="Montserrat ExtraBold"/>
                <a:cs typeface="Montserrat ExtraBold"/>
              </a:rPr>
              <a:t>(False Positive)</a:t>
            </a:r>
            <a:endParaRPr lang="en-CN" sz="1200">
              <a:solidFill>
                <a:srgbClr val="252525"/>
              </a:solidFill>
              <a:latin typeface="Montserrat ExtraBold"/>
              <a:cs typeface="Montserrat ExtraBold"/>
            </a:endParaRPr>
          </a:p>
        </p:txBody>
      </p:sp>
      <p:sp>
        <p:nvSpPr>
          <p:cNvPr id="5" name="TextBox 4">
            <a:extLst>
              <a:ext uri="{FF2B5EF4-FFF2-40B4-BE49-F238E27FC236}">
                <a16:creationId xmlns:a16="http://schemas.microsoft.com/office/drawing/2014/main" id="{ACD109C4-544A-7FA1-EC22-AFB69E1B4AB1}"/>
              </a:ext>
            </a:extLst>
          </p:cNvPr>
          <p:cNvSpPr txBox="1"/>
          <p:nvPr/>
        </p:nvSpPr>
        <p:spPr>
          <a:xfrm>
            <a:off x="721859" y="2719978"/>
            <a:ext cx="1994096" cy="646331"/>
          </a:xfrm>
          <a:prstGeom prst="rect">
            <a:avLst/>
          </a:prstGeom>
          <a:noFill/>
        </p:spPr>
        <p:txBody>
          <a:bodyPr wrap="square" lIns="91440" tIns="45720" rIns="91440" bIns="45720" rtlCol="0" anchor="t">
            <a:spAutoFit/>
          </a:bodyPr>
          <a:lstStyle/>
          <a:p>
            <a:r>
              <a:rPr lang="en-US" sz="1200">
                <a:solidFill>
                  <a:srgbClr val="252525"/>
                </a:solidFill>
                <a:latin typeface="Montserrat ExtraBold"/>
                <a:cs typeface="Montserrat ExtraBold"/>
              </a:rPr>
              <a:t>False Checked-In</a:t>
            </a:r>
          </a:p>
          <a:p>
            <a:r>
              <a:rPr lang="en-US" sz="1200">
                <a:solidFill>
                  <a:srgbClr val="252525"/>
                </a:solidFill>
                <a:latin typeface="Montserrat ExtraBold"/>
                <a:cs typeface="Montserrat ExtraBold"/>
              </a:rPr>
              <a:t>Cost</a:t>
            </a:r>
          </a:p>
          <a:p>
            <a:r>
              <a:rPr lang="en-US" sz="1200">
                <a:solidFill>
                  <a:srgbClr val="252525"/>
                </a:solidFill>
                <a:latin typeface="Montserrat ExtraBold"/>
                <a:cs typeface="Montserrat ExtraBold"/>
              </a:rPr>
              <a:t>(False Negative)</a:t>
            </a:r>
            <a:endParaRPr lang="en-CN" sz="1200">
              <a:solidFill>
                <a:srgbClr val="252525"/>
              </a:solidFill>
              <a:latin typeface="Montserrat ExtraBold"/>
              <a:cs typeface="Montserrat ExtraBold"/>
            </a:endParaRPr>
          </a:p>
        </p:txBody>
      </p:sp>
      <p:pic>
        <p:nvPicPr>
          <p:cNvPr id="6" name="Picture 5" descr="A close-up of a money bill&#10;&#10;AI-generated content may be incorrect.">
            <a:extLst>
              <a:ext uri="{FF2B5EF4-FFF2-40B4-BE49-F238E27FC236}">
                <a16:creationId xmlns:a16="http://schemas.microsoft.com/office/drawing/2014/main" id="{CF224C81-14C1-15A3-544A-118CE1A76A94}"/>
              </a:ext>
            </a:extLst>
          </p:cNvPr>
          <p:cNvPicPr>
            <a:picLocks noChangeAspect="1"/>
          </p:cNvPicPr>
          <p:nvPr/>
        </p:nvPicPr>
        <p:blipFill>
          <a:blip r:embed="rId2"/>
          <a:stretch>
            <a:fillRect/>
          </a:stretch>
        </p:blipFill>
        <p:spPr>
          <a:xfrm>
            <a:off x="2545574" y="1709846"/>
            <a:ext cx="1125550" cy="476105"/>
          </a:xfrm>
          <a:prstGeom prst="rect">
            <a:avLst/>
          </a:prstGeom>
        </p:spPr>
      </p:pic>
      <p:pic>
        <p:nvPicPr>
          <p:cNvPr id="7" name="Picture 6" descr="A close-up of a money bill&#10;&#10;AI-generated content may be incorrect.">
            <a:extLst>
              <a:ext uri="{FF2B5EF4-FFF2-40B4-BE49-F238E27FC236}">
                <a16:creationId xmlns:a16="http://schemas.microsoft.com/office/drawing/2014/main" id="{2D71FE9A-3064-87C1-58D5-3326627E95E9}"/>
              </a:ext>
            </a:extLst>
          </p:cNvPr>
          <p:cNvPicPr>
            <a:picLocks noChangeAspect="1"/>
          </p:cNvPicPr>
          <p:nvPr/>
        </p:nvPicPr>
        <p:blipFill>
          <a:blip r:embed="rId2"/>
          <a:stretch>
            <a:fillRect/>
          </a:stretch>
        </p:blipFill>
        <p:spPr>
          <a:xfrm>
            <a:off x="2536848" y="2721968"/>
            <a:ext cx="1125550" cy="476105"/>
          </a:xfrm>
          <a:prstGeom prst="rect">
            <a:avLst/>
          </a:prstGeom>
        </p:spPr>
      </p:pic>
      <p:pic>
        <p:nvPicPr>
          <p:cNvPr id="8" name="Picture 7" descr="A close-up of a money bill&#10;&#10;AI-generated content may be incorrect.">
            <a:extLst>
              <a:ext uri="{FF2B5EF4-FFF2-40B4-BE49-F238E27FC236}">
                <a16:creationId xmlns:a16="http://schemas.microsoft.com/office/drawing/2014/main" id="{80EDE319-5A0E-299C-12A0-70CD4A93E145}"/>
              </a:ext>
            </a:extLst>
          </p:cNvPr>
          <p:cNvPicPr>
            <a:picLocks noChangeAspect="1"/>
          </p:cNvPicPr>
          <p:nvPr/>
        </p:nvPicPr>
        <p:blipFill>
          <a:blip r:embed="rId2"/>
          <a:stretch>
            <a:fillRect/>
          </a:stretch>
        </p:blipFill>
        <p:spPr>
          <a:xfrm>
            <a:off x="3854353" y="2721968"/>
            <a:ext cx="1125550" cy="476105"/>
          </a:xfrm>
          <a:prstGeom prst="rect">
            <a:avLst/>
          </a:prstGeom>
        </p:spPr>
      </p:pic>
      <p:pic>
        <p:nvPicPr>
          <p:cNvPr id="9" name="Picture 8" descr="A close-up of a money bill&#10;&#10;AI-generated content may be incorrect.">
            <a:extLst>
              <a:ext uri="{FF2B5EF4-FFF2-40B4-BE49-F238E27FC236}">
                <a16:creationId xmlns:a16="http://schemas.microsoft.com/office/drawing/2014/main" id="{9D85A4F3-905A-6739-9130-81C62F740901}"/>
              </a:ext>
            </a:extLst>
          </p:cNvPr>
          <p:cNvPicPr>
            <a:picLocks noChangeAspect="1"/>
          </p:cNvPicPr>
          <p:nvPr/>
        </p:nvPicPr>
        <p:blipFill>
          <a:blip r:embed="rId2"/>
          <a:stretch>
            <a:fillRect/>
          </a:stretch>
        </p:blipFill>
        <p:spPr>
          <a:xfrm>
            <a:off x="5189306" y="2721968"/>
            <a:ext cx="1125550" cy="476105"/>
          </a:xfrm>
          <a:prstGeom prst="rect">
            <a:avLst/>
          </a:prstGeom>
        </p:spPr>
      </p:pic>
      <p:pic>
        <p:nvPicPr>
          <p:cNvPr id="10" name="Picture 9" descr="A close-up of a money bill&#10;&#10;AI-generated content may be incorrect.">
            <a:extLst>
              <a:ext uri="{FF2B5EF4-FFF2-40B4-BE49-F238E27FC236}">
                <a16:creationId xmlns:a16="http://schemas.microsoft.com/office/drawing/2014/main" id="{722E08F0-BF83-4E37-741A-3A556066DE74}"/>
              </a:ext>
            </a:extLst>
          </p:cNvPr>
          <p:cNvPicPr>
            <a:picLocks noChangeAspect="1"/>
          </p:cNvPicPr>
          <p:nvPr/>
        </p:nvPicPr>
        <p:blipFill>
          <a:blip r:embed="rId2"/>
          <a:stretch>
            <a:fillRect/>
          </a:stretch>
        </p:blipFill>
        <p:spPr>
          <a:xfrm>
            <a:off x="6515535" y="2721968"/>
            <a:ext cx="1125550" cy="476105"/>
          </a:xfrm>
          <a:prstGeom prst="rect">
            <a:avLst/>
          </a:prstGeom>
        </p:spPr>
      </p:pic>
      <p:sp>
        <p:nvSpPr>
          <p:cNvPr id="12" name="TextBox 11">
            <a:extLst>
              <a:ext uri="{FF2B5EF4-FFF2-40B4-BE49-F238E27FC236}">
                <a16:creationId xmlns:a16="http://schemas.microsoft.com/office/drawing/2014/main" id="{5CDAE723-BFA8-9789-95A8-B233A8BE1D24}"/>
              </a:ext>
            </a:extLst>
          </p:cNvPr>
          <p:cNvSpPr txBox="1"/>
          <p:nvPr/>
        </p:nvSpPr>
        <p:spPr>
          <a:xfrm>
            <a:off x="746260" y="3773195"/>
            <a:ext cx="71679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Montserrat"/>
              </a:rPr>
              <a:t>Losing a booking is over </a:t>
            </a:r>
            <a:r>
              <a:rPr lang="en-US">
                <a:latin typeface="Montserrat ExtraBold"/>
              </a:rPr>
              <a:t>four times</a:t>
            </a:r>
            <a:r>
              <a:rPr lang="en-US">
                <a:latin typeface="Montserrat"/>
              </a:rPr>
              <a:t> more costly than overbooking.</a:t>
            </a:r>
          </a:p>
        </p:txBody>
      </p:sp>
      <p:sp>
        <p:nvSpPr>
          <p:cNvPr id="13" name="TextBox 12">
            <a:extLst>
              <a:ext uri="{FF2B5EF4-FFF2-40B4-BE49-F238E27FC236}">
                <a16:creationId xmlns:a16="http://schemas.microsoft.com/office/drawing/2014/main" id="{0810B457-9156-8FD3-F5CB-42933EEE5C14}"/>
              </a:ext>
            </a:extLst>
          </p:cNvPr>
          <p:cNvSpPr txBox="1"/>
          <p:nvPr/>
        </p:nvSpPr>
        <p:spPr>
          <a:xfrm>
            <a:off x="520688" y="1082501"/>
            <a:ext cx="45720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Montserrat"/>
              </a:rPr>
              <a:t>Assuming 25% FP rate ( Predicted cancel but guest shows up )</a:t>
            </a:r>
          </a:p>
        </p:txBody>
      </p:sp>
      <p:sp>
        <p:nvSpPr>
          <p:cNvPr id="14" name="TextBox 13">
            <a:extLst>
              <a:ext uri="{FF2B5EF4-FFF2-40B4-BE49-F238E27FC236}">
                <a16:creationId xmlns:a16="http://schemas.microsoft.com/office/drawing/2014/main" id="{D52457CC-A21D-CF9B-FC20-36E0ADB7A091}"/>
              </a:ext>
            </a:extLst>
          </p:cNvPr>
          <p:cNvSpPr txBox="1"/>
          <p:nvPr/>
        </p:nvSpPr>
        <p:spPr>
          <a:xfrm>
            <a:off x="2504130" y="3199964"/>
            <a:ext cx="45720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Montserrat"/>
              </a:rPr>
              <a:t>Predicted show-up but guest cancels → full revenue loss</a:t>
            </a:r>
            <a:endParaRPr lang="en-US"/>
          </a:p>
        </p:txBody>
      </p:sp>
      <p:sp>
        <p:nvSpPr>
          <p:cNvPr id="15" name="TextBox 14">
            <a:extLst>
              <a:ext uri="{FF2B5EF4-FFF2-40B4-BE49-F238E27FC236}">
                <a16:creationId xmlns:a16="http://schemas.microsoft.com/office/drawing/2014/main" id="{8EEC57E3-E33F-2D93-5237-E2EE2D2EA8F9}"/>
              </a:ext>
            </a:extLst>
          </p:cNvPr>
          <p:cNvSpPr txBox="1"/>
          <p:nvPr/>
        </p:nvSpPr>
        <p:spPr>
          <a:xfrm>
            <a:off x="838464" y="4080972"/>
            <a:ext cx="7157328" cy="646331"/>
          </a:xfrm>
          <a:prstGeom prst="rect">
            <a:avLst/>
          </a:prstGeom>
          <a:solidFill>
            <a:srgbClr val="F9A23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FFFFFF"/>
                </a:solidFill>
                <a:latin typeface="Montserrat"/>
              </a:rPr>
              <a:t>A data-driven strategy is needed to predict customers at high risk of cancellation to enable the hotel revenue manager to take measures in optimizing room allocation and minimizing revenue loss. </a:t>
            </a:r>
          </a:p>
        </p:txBody>
      </p:sp>
      <p:sp>
        <p:nvSpPr>
          <p:cNvPr id="16" name="TextBox 15">
            <a:extLst>
              <a:ext uri="{FF2B5EF4-FFF2-40B4-BE49-F238E27FC236}">
                <a16:creationId xmlns:a16="http://schemas.microsoft.com/office/drawing/2014/main" id="{8F81B1B5-C40B-FA91-D8F2-51DE03AE1396}"/>
              </a:ext>
            </a:extLst>
          </p:cNvPr>
          <p:cNvSpPr txBox="1"/>
          <p:nvPr/>
        </p:nvSpPr>
        <p:spPr>
          <a:xfrm>
            <a:off x="2504130" y="2196841"/>
            <a:ext cx="6049786" cy="415498"/>
          </a:xfrm>
          <a:prstGeom prst="rect">
            <a:avLst/>
          </a:prstGeom>
          <a:noFill/>
        </p:spPr>
        <p:txBody>
          <a:bodyPr wrap="square">
            <a:spAutoFit/>
          </a:bodyPr>
          <a:lstStyle/>
          <a:p>
            <a:r>
              <a:rPr lang="en-US" sz="1050">
                <a:latin typeface="Montserrat"/>
              </a:rPr>
              <a:t>Predicted cancel but guest show-up -&gt; room is sold last minute with heavily discounted price</a:t>
            </a:r>
            <a:endParaRPr lang="en-US" sz="1050"/>
          </a:p>
        </p:txBody>
      </p:sp>
      <p:sp>
        <p:nvSpPr>
          <p:cNvPr id="17" name="TextBox 16">
            <a:extLst>
              <a:ext uri="{FF2B5EF4-FFF2-40B4-BE49-F238E27FC236}">
                <a16:creationId xmlns:a16="http://schemas.microsoft.com/office/drawing/2014/main" id="{2F27CD24-C2A4-67A5-4464-7E13FF37882B}"/>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a:t>
            </a:r>
            <a:r>
              <a:rPr lang="en-US" sz="1000" err="1">
                <a:latin typeface="Montserrat" panose="00000500000000000000" pitchFamily="2" charset="0"/>
              </a:rPr>
              <a:t>Geyue</a:t>
            </a:r>
            <a:r>
              <a:rPr lang="en-US" sz="1000">
                <a:latin typeface="Montserrat" panose="00000500000000000000" pitchFamily="2" charset="0"/>
              </a:rPr>
              <a:t> You</a:t>
            </a:r>
          </a:p>
        </p:txBody>
      </p:sp>
      <p:sp>
        <p:nvSpPr>
          <p:cNvPr id="19" name="Slide Number Placeholder 18">
            <a:extLst>
              <a:ext uri="{FF2B5EF4-FFF2-40B4-BE49-F238E27FC236}">
                <a16:creationId xmlns:a16="http://schemas.microsoft.com/office/drawing/2014/main" id="{29194823-3386-3553-74C1-168CF9F610D8}"/>
              </a:ext>
            </a:extLst>
          </p:cNvPr>
          <p:cNvSpPr>
            <a:spLocks noGrp="1"/>
          </p:cNvSpPr>
          <p:nvPr>
            <p:ph type="sldNum" sz="quarter" idx="12"/>
          </p:nvPr>
        </p:nvSpPr>
        <p:spPr/>
        <p:txBody>
          <a:bodyPr/>
          <a:lstStyle/>
          <a:p>
            <a:fld id="{C39CCBFD-DEF4-E440-8F0C-5E7EF37F2266}" type="slidenum">
              <a:rPr lang="en-CN" smtClean="0"/>
              <a:t>11</a:t>
            </a:fld>
            <a:endParaRPr lang="en-CN"/>
          </a:p>
        </p:txBody>
      </p:sp>
    </p:spTree>
    <p:extLst>
      <p:ext uri="{BB962C8B-B14F-4D97-AF65-F5344CB8AC3E}">
        <p14:creationId xmlns:p14="http://schemas.microsoft.com/office/powerpoint/2010/main" val="493989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a:extLst>
            <a:ext uri="{FF2B5EF4-FFF2-40B4-BE49-F238E27FC236}">
              <a16:creationId xmlns:a16="http://schemas.microsoft.com/office/drawing/2014/main" id="{5E464118-1F05-ACF7-30CC-64F2EC9F5120}"/>
            </a:ext>
          </a:extLst>
        </p:cNvPr>
        <p:cNvGrpSpPr/>
        <p:nvPr/>
      </p:nvGrpSpPr>
      <p:grpSpPr>
        <a:xfrm>
          <a:off x="0" y="0"/>
          <a:ext cx="0" cy="0"/>
          <a:chOff x="0" y="0"/>
          <a:chExt cx="0" cy="0"/>
        </a:xfrm>
      </p:grpSpPr>
      <p:pic>
        <p:nvPicPr>
          <p:cNvPr id="201" name="Google Shape;201;p30">
            <a:extLst>
              <a:ext uri="{FF2B5EF4-FFF2-40B4-BE49-F238E27FC236}">
                <a16:creationId xmlns:a16="http://schemas.microsoft.com/office/drawing/2014/main" id="{FD08AF50-B976-F0BC-B03D-8689A00100E5}"/>
              </a:ext>
            </a:extLst>
          </p:cNvPr>
          <p:cNvPicPr preferRelativeResize="0"/>
          <p:nvPr/>
        </p:nvPicPr>
        <p:blipFill rotWithShape="1">
          <a:blip r:embed="rId3"/>
          <a:srcRect l="21224" r="18870"/>
          <a:stretch>
            <a:fillRect/>
          </a:stretch>
        </p:blipFill>
        <p:spPr>
          <a:xfrm>
            <a:off x="5962650" y="538275"/>
            <a:ext cx="2857500" cy="4069801"/>
          </a:xfrm>
          <a:prstGeom prst="rect">
            <a:avLst/>
          </a:prstGeom>
          <a:noFill/>
          <a:ln>
            <a:noFill/>
          </a:ln>
        </p:spPr>
      </p:pic>
      <p:sp>
        <p:nvSpPr>
          <p:cNvPr id="202" name="Google Shape;202;p30">
            <a:extLst>
              <a:ext uri="{FF2B5EF4-FFF2-40B4-BE49-F238E27FC236}">
                <a16:creationId xmlns:a16="http://schemas.microsoft.com/office/drawing/2014/main" id="{2D401B62-0AC4-8AD5-9234-4F7DC8B22322}"/>
              </a:ext>
            </a:extLst>
          </p:cNvPr>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panose="020B0604020202020204"/>
              <a:buNone/>
            </a:pPr>
            <a:r>
              <a:rPr lang="en-US">
                <a:solidFill>
                  <a:srgbClr val="90CCFA"/>
                </a:solidFill>
              </a:rPr>
              <a:t>3.</a:t>
            </a:r>
            <a:r>
              <a:rPr lang="en-US">
                <a:solidFill>
                  <a:srgbClr val="373334"/>
                </a:solidFill>
              </a:rPr>
              <a:t> </a:t>
            </a:r>
            <a:r>
              <a:rPr lang="en-US"/>
              <a:t>Exploratory Data Analysis</a:t>
            </a:r>
            <a:endParaRPr>
              <a:solidFill>
                <a:srgbClr val="373334"/>
              </a:solidFill>
            </a:endParaRPr>
          </a:p>
        </p:txBody>
      </p:sp>
      <p:sp>
        <p:nvSpPr>
          <p:cNvPr id="2" name="TextBox 1">
            <a:extLst>
              <a:ext uri="{FF2B5EF4-FFF2-40B4-BE49-F238E27FC236}">
                <a16:creationId xmlns:a16="http://schemas.microsoft.com/office/drawing/2014/main" id="{2F5463F4-4F26-7DE0-B68D-C9CCAA62C69F}"/>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a:t>
            </a:r>
            <a:r>
              <a:rPr lang="en-US" sz="1000" err="1">
                <a:latin typeface="Montserrat" panose="00000500000000000000" pitchFamily="2" charset="0"/>
              </a:rPr>
              <a:t>Geyue</a:t>
            </a:r>
            <a:r>
              <a:rPr lang="en-US" sz="1000">
                <a:latin typeface="Montserrat" panose="00000500000000000000" pitchFamily="2" charset="0"/>
              </a:rPr>
              <a:t> You</a:t>
            </a:r>
          </a:p>
        </p:txBody>
      </p:sp>
      <p:sp>
        <p:nvSpPr>
          <p:cNvPr id="4" name="Slide Number Placeholder 3">
            <a:extLst>
              <a:ext uri="{FF2B5EF4-FFF2-40B4-BE49-F238E27FC236}">
                <a16:creationId xmlns:a16="http://schemas.microsoft.com/office/drawing/2014/main" id="{BF5D55F3-7380-D81E-E83C-7A24A6B7352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2926935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99;p46">
            <a:extLst>
              <a:ext uri="{FF2B5EF4-FFF2-40B4-BE49-F238E27FC236}">
                <a16:creationId xmlns:a16="http://schemas.microsoft.com/office/drawing/2014/main" id="{31894EA5-EBC7-61CC-A662-97A4D4EA6F5A}"/>
              </a:ext>
            </a:extLst>
          </p:cNvPr>
          <p:cNvSpPr txBox="1">
            <a:spLocks noGrp="1"/>
          </p:cNvSpPr>
          <p:nvPr>
            <p:ph type="title"/>
          </p:nvPr>
        </p:nvSpPr>
        <p:spPr>
          <a:xfrm>
            <a:off x="411163" y="484065"/>
            <a:ext cx="7497762" cy="6335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Data </a:t>
            </a:r>
            <a:r>
              <a:rPr lang="en-US">
                <a:solidFill>
                  <a:srgbClr val="8AC2EF"/>
                </a:solidFill>
              </a:rPr>
              <a:t>Preparation</a:t>
            </a:r>
          </a:p>
        </p:txBody>
      </p:sp>
      <p:sp>
        <p:nvSpPr>
          <p:cNvPr id="6" name="Arrow: Chevron 5">
            <a:extLst>
              <a:ext uri="{FF2B5EF4-FFF2-40B4-BE49-F238E27FC236}">
                <a16:creationId xmlns:a16="http://schemas.microsoft.com/office/drawing/2014/main" id="{5ACF974C-CDEA-AEC6-9350-9BB6CC91D0E0}"/>
              </a:ext>
            </a:extLst>
          </p:cNvPr>
          <p:cNvSpPr/>
          <p:nvPr/>
        </p:nvSpPr>
        <p:spPr>
          <a:xfrm>
            <a:off x="224630" y="2133132"/>
            <a:ext cx="2527937" cy="1382751"/>
          </a:xfrm>
          <a:prstGeom prst="chevron">
            <a:avLst/>
          </a:prstGeom>
          <a:solidFill>
            <a:srgbClr val="9EC9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Montserrat ExtraBold"/>
              </a:rPr>
              <a:t>Data Collection</a:t>
            </a:r>
            <a:endParaRPr lang="en-SG" b="1">
              <a:solidFill>
                <a:schemeClr val="bg1"/>
              </a:solidFill>
              <a:latin typeface="Montserrat ExtraBold"/>
            </a:endParaRPr>
          </a:p>
        </p:txBody>
      </p:sp>
      <p:sp>
        <p:nvSpPr>
          <p:cNvPr id="15" name="Arrow: Chevron 14">
            <a:extLst>
              <a:ext uri="{FF2B5EF4-FFF2-40B4-BE49-F238E27FC236}">
                <a16:creationId xmlns:a16="http://schemas.microsoft.com/office/drawing/2014/main" id="{39383330-03E7-C01C-B814-361E1035B221}"/>
              </a:ext>
            </a:extLst>
          </p:cNvPr>
          <p:cNvSpPr/>
          <p:nvPr/>
        </p:nvSpPr>
        <p:spPr>
          <a:xfrm>
            <a:off x="1732307" y="2133133"/>
            <a:ext cx="2439688" cy="1382751"/>
          </a:xfrm>
          <a:prstGeom prst="chevron">
            <a:avLst/>
          </a:prstGeom>
          <a:solidFill>
            <a:srgbClr val="9EC9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Montserrat ExtraBold"/>
              </a:rPr>
              <a:t>Data Cleaning</a:t>
            </a:r>
            <a:endParaRPr lang="en-SG" b="1">
              <a:solidFill>
                <a:schemeClr val="bg1"/>
              </a:solidFill>
              <a:latin typeface="Montserrat ExtraBold"/>
            </a:endParaRPr>
          </a:p>
        </p:txBody>
      </p:sp>
      <p:sp>
        <p:nvSpPr>
          <p:cNvPr id="14" name="Arrow: Chevron 13">
            <a:extLst>
              <a:ext uri="{FF2B5EF4-FFF2-40B4-BE49-F238E27FC236}">
                <a16:creationId xmlns:a16="http://schemas.microsoft.com/office/drawing/2014/main" id="{63648FC7-6C72-CFB6-F99A-F5B77697D23D}"/>
              </a:ext>
            </a:extLst>
          </p:cNvPr>
          <p:cNvSpPr/>
          <p:nvPr/>
        </p:nvSpPr>
        <p:spPr>
          <a:xfrm>
            <a:off x="3302183" y="2133133"/>
            <a:ext cx="2581656" cy="1382751"/>
          </a:xfrm>
          <a:prstGeom prst="chevron">
            <a:avLst/>
          </a:prstGeom>
          <a:solidFill>
            <a:srgbClr val="9EC9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 </a:t>
            </a:r>
            <a:r>
              <a:rPr lang="en-US" b="1">
                <a:solidFill>
                  <a:schemeClr val="bg1"/>
                </a:solidFill>
                <a:latin typeface="Montserrat ExtraBold"/>
              </a:rPr>
              <a:t>Data          Transform</a:t>
            </a:r>
            <a:endParaRPr lang="en-SG" b="1">
              <a:solidFill>
                <a:schemeClr val="bg1"/>
              </a:solidFill>
              <a:latin typeface="Montserrat ExtraBold"/>
            </a:endParaRPr>
          </a:p>
        </p:txBody>
      </p:sp>
      <p:sp>
        <p:nvSpPr>
          <p:cNvPr id="13" name="Arrow: Chevron 12">
            <a:extLst>
              <a:ext uri="{FF2B5EF4-FFF2-40B4-BE49-F238E27FC236}">
                <a16:creationId xmlns:a16="http://schemas.microsoft.com/office/drawing/2014/main" id="{D9BF043F-E777-66F8-8202-32B3F52F34FF}"/>
              </a:ext>
            </a:extLst>
          </p:cNvPr>
          <p:cNvSpPr/>
          <p:nvPr/>
        </p:nvSpPr>
        <p:spPr>
          <a:xfrm>
            <a:off x="4810354" y="2133133"/>
            <a:ext cx="2439688" cy="1382751"/>
          </a:xfrm>
          <a:prstGeom prst="chevron">
            <a:avLst/>
          </a:prstGeom>
          <a:solidFill>
            <a:srgbClr val="9EC9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Montserrat ExtraBold"/>
              </a:rPr>
              <a:t>Data Splitting</a:t>
            </a:r>
            <a:endParaRPr lang="en-SG" b="1">
              <a:solidFill>
                <a:schemeClr val="bg1"/>
              </a:solidFill>
              <a:latin typeface="Montserrat ExtraBold"/>
            </a:endParaRPr>
          </a:p>
        </p:txBody>
      </p:sp>
      <p:sp>
        <p:nvSpPr>
          <p:cNvPr id="16" name="Arrow: Chevron 15">
            <a:extLst>
              <a:ext uri="{FF2B5EF4-FFF2-40B4-BE49-F238E27FC236}">
                <a16:creationId xmlns:a16="http://schemas.microsoft.com/office/drawing/2014/main" id="{7AEA6202-4C36-D866-6797-F80987977214}"/>
              </a:ext>
            </a:extLst>
          </p:cNvPr>
          <p:cNvSpPr/>
          <p:nvPr/>
        </p:nvSpPr>
        <p:spPr>
          <a:xfrm>
            <a:off x="6269571" y="2133133"/>
            <a:ext cx="2649797" cy="1382751"/>
          </a:xfrm>
          <a:prstGeom prst="chevron">
            <a:avLst/>
          </a:prstGeom>
          <a:solidFill>
            <a:srgbClr val="9EC9D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Montserrat ExtraBold"/>
              </a:rPr>
              <a:t>Analysis &amp; Modelling</a:t>
            </a:r>
            <a:endParaRPr lang="en-SG" b="1">
              <a:solidFill>
                <a:schemeClr val="bg1"/>
              </a:solidFill>
              <a:latin typeface="Montserrat ExtraBold"/>
            </a:endParaRPr>
          </a:p>
        </p:txBody>
      </p:sp>
      <p:sp>
        <p:nvSpPr>
          <p:cNvPr id="2" name="TextBox 1">
            <a:extLst>
              <a:ext uri="{FF2B5EF4-FFF2-40B4-BE49-F238E27FC236}">
                <a16:creationId xmlns:a16="http://schemas.microsoft.com/office/drawing/2014/main" id="{5349470D-4998-8D2B-78DA-9115C638F394}"/>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a:t>
            </a:r>
            <a:r>
              <a:rPr lang="en-US" sz="1000" err="1">
                <a:latin typeface="Montserrat" panose="00000500000000000000" pitchFamily="2" charset="0"/>
              </a:rPr>
              <a:t>Geyue</a:t>
            </a:r>
            <a:r>
              <a:rPr lang="en-US" sz="1000">
                <a:latin typeface="Montserrat" panose="00000500000000000000" pitchFamily="2" charset="0"/>
              </a:rPr>
              <a:t> You</a:t>
            </a:r>
          </a:p>
        </p:txBody>
      </p:sp>
      <p:sp>
        <p:nvSpPr>
          <p:cNvPr id="3" name="Slide Number Placeholder 6">
            <a:extLst>
              <a:ext uri="{FF2B5EF4-FFF2-40B4-BE49-F238E27FC236}">
                <a16:creationId xmlns:a16="http://schemas.microsoft.com/office/drawing/2014/main" id="{0DEE7A5B-25CD-8746-8866-BEE2F0733E77}"/>
              </a:ext>
            </a:extLst>
          </p:cNvPr>
          <p:cNvSpPr>
            <a:spLocks noGrp="1"/>
          </p:cNvSpPr>
          <p:nvPr>
            <p:ph type="sldNum" sz="quarter" idx="12"/>
          </p:nvPr>
        </p:nvSpPr>
        <p:spPr>
          <a:xfrm>
            <a:off x="163830" y="4774883"/>
            <a:ext cx="384810" cy="273844"/>
          </a:xfrm>
        </p:spPr>
        <p:txBody>
          <a:bodyPr/>
          <a:lstStyle/>
          <a:p>
            <a:fld id="{C39CCBFD-DEF4-E440-8F0C-5E7EF37F2266}" type="slidenum">
              <a:rPr lang="en-CN" smtClean="0"/>
              <a:t>13</a:t>
            </a:fld>
            <a:endParaRPr lang="en-CN"/>
          </a:p>
        </p:txBody>
      </p:sp>
    </p:spTree>
    <p:extLst>
      <p:ext uri="{BB962C8B-B14F-4D97-AF65-F5344CB8AC3E}">
        <p14:creationId xmlns:p14="http://schemas.microsoft.com/office/powerpoint/2010/main" val="2245975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7936-F108-8B47-17D1-389A8C97AB77}"/>
              </a:ext>
            </a:extLst>
          </p:cNvPr>
          <p:cNvSpPr>
            <a:spLocks noGrp="1"/>
          </p:cNvSpPr>
          <p:nvPr>
            <p:ph type="title"/>
          </p:nvPr>
        </p:nvSpPr>
        <p:spPr>
          <a:xfrm>
            <a:off x="628650" y="135578"/>
            <a:ext cx="7886700" cy="994172"/>
          </a:xfrm>
        </p:spPr>
        <p:txBody>
          <a:bodyPr/>
          <a:lstStyle/>
          <a:p>
            <a:r>
              <a:rPr lang="en-US" sz="2400">
                <a:solidFill>
                  <a:srgbClr val="202020"/>
                </a:solidFill>
                <a:latin typeface="Montserrat ExtraBold"/>
              </a:rPr>
              <a:t>Booking Cancellation </a:t>
            </a:r>
            <a:r>
              <a:rPr lang="en-US" sz="2400">
                <a:solidFill>
                  <a:srgbClr val="8AC2EF"/>
                </a:solidFill>
                <a:latin typeface="Montserrat ExtraBold"/>
              </a:rPr>
              <a:t>Distribution</a:t>
            </a:r>
            <a:endParaRPr lang="en-US">
              <a:solidFill>
                <a:srgbClr val="000000"/>
              </a:solidFill>
              <a:latin typeface="Calibri"/>
              <a:ea typeface="Calibri"/>
              <a:cs typeface="Calibri"/>
            </a:endParaRPr>
          </a:p>
        </p:txBody>
      </p:sp>
      <p:sp>
        <p:nvSpPr>
          <p:cNvPr id="26" name="TextBox 25">
            <a:extLst>
              <a:ext uri="{FF2B5EF4-FFF2-40B4-BE49-F238E27FC236}">
                <a16:creationId xmlns:a16="http://schemas.microsoft.com/office/drawing/2014/main" id="{AA714F12-0C99-9D07-5019-9632AA315FB8}"/>
              </a:ext>
            </a:extLst>
          </p:cNvPr>
          <p:cNvSpPr txBox="1"/>
          <p:nvPr/>
        </p:nvSpPr>
        <p:spPr>
          <a:xfrm>
            <a:off x="569686" y="4284415"/>
            <a:ext cx="801194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Montserrat ExtraBold"/>
              </a:rPr>
              <a:t>Imbalanced target variable can lead to:</a:t>
            </a:r>
          </a:p>
          <a:p>
            <a:pPr marL="171450" indent="-171450">
              <a:buChar char="•"/>
            </a:pPr>
            <a:r>
              <a:rPr lang="en-US" sz="1050">
                <a:latin typeface="Montserrat ExtraBold"/>
              </a:rPr>
              <a:t>Biased predictions </a:t>
            </a:r>
            <a:endParaRPr lang="en-US">
              <a:latin typeface="Montserrat ExtraBold"/>
            </a:endParaRPr>
          </a:p>
          <a:p>
            <a:pPr marL="171450" indent="-171450">
              <a:buChar char="•"/>
            </a:pPr>
            <a:r>
              <a:rPr lang="en-US" sz="1050">
                <a:latin typeface="Montserrat ExtraBold"/>
              </a:rPr>
              <a:t>Inflated accuracy metrics </a:t>
            </a:r>
            <a:endParaRPr lang="en-US">
              <a:latin typeface="Montserrat ExtraBold"/>
            </a:endParaRPr>
          </a:p>
          <a:p>
            <a:pPr marL="171450" indent="-171450">
              <a:buChar char="•"/>
            </a:pPr>
            <a:r>
              <a:rPr lang="en-US" sz="1050">
                <a:latin typeface="Montserrat ExtraBold"/>
              </a:rPr>
              <a:t>Poor model performance on critical but underrepresented cases.</a:t>
            </a:r>
            <a:endParaRPr lang="en-US">
              <a:latin typeface="Montserrat ExtraBold"/>
            </a:endParaRPr>
          </a:p>
        </p:txBody>
      </p:sp>
      <p:pic>
        <p:nvPicPr>
          <p:cNvPr id="32" name="Picture 31" descr="A blue circle and orange square with white text&#10;&#10;AI-generated content may be incorrect.">
            <a:extLst>
              <a:ext uri="{FF2B5EF4-FFF2-40B4-BE49-F238E27FC236}">
                <a16:creationId xmlns:a16="http://schemas.microsoft.com/office/drawing/2014/main" id="{D9FCD044-80C9-A4F4-988F-5FDAAE1FC7C8}"/>
              </a:ext>
            </a:extLst>
          </p:cNvPr>
          <p:cNvPicPr>
            <a:picLocks noChangeAspect="1"/>
          </p:cNvPicPr>
          <p:nvPr/>
        </p:nvPicPr>
        <p:blipFill>
          <a:blip r:embed="rId2"/>
          <a:stretch>
            <a:fillRect/>
          </a:stretch>
        </p:blipFill>
        <p:spPr>
          <a:xfrm>
            <a:off x="566928" y="999407"/>
            <a:ext cx="7954901" cy="3281036"/>
          </a:xfrm>
          <a:prstGeom prst="rect">
            <a:avLst/>
          </a:prstGeom>
          <a:ln>
            <a:noFill/>
          </a:ln>
        </p:spPr>
      </p:pic>
      <p:sp>
        <p:nvSpPr>
          <p:cNvPr id="3" name="TextBox 2">
            <a:extLst>
              <a:ext uri="{FF2B5EF4-FFF2-40B4-BE49-F238E27FC236}">
                <a16:creationId xmlns:a16="http://schemas.microsoft.com/office/drawing/2014/main" id="{04F40E2B-7A1E-CA73-F517-AD333DBA385E}"/>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a:t>
            </a:r>
            <a:r>
              <a:rPr lang="en-US" sz="1000" err="1">
                <a:latin typeface="Montserrat" panose="00000500000000000000" pitchFamily="2" charset="0"/>
              </a:rPr>
              <a:t>Geyue</a:t>
            </a:r>
            <a:r>
              <a:rPr lang="en-US" sz="1000">
                <a:latin typeface="Montserrat" panose="00000500000000000000" pitchFamily="2" charset="0"/>
              </a:rPr>
              <a:t> You</a:t>
            </a:r>
          </a:p>
        </p:txBody>
      </p:sp>
      <p:sp>
        <p:nvSpPr>
          <p:cNvPr id="5" name="Slide Number Placeholder 4">
            <a:extLst>
              <a:ext uri="{FF2B5EF4-FFF2-40B4-BE49-F238E27FC236}">
                <a16:creationId xmlns:a16="http://schemas.microsoft.com/office/drawing/2014/main" id="{44B6AB88-1DC6-C7D2-46EB-72856E045A30}"/>
              </a:ext>
            </a:extLst>
          </p:cNvPr>
          <p:cNvSpPr>
            <a:spLocks noGrp="1"/>
          </p:cNvSpPr>
          <p:nvPr>
            <p:ph type="sldNum" sz="quarter" idx="12"/>
          </p:nvPr>
        </p:nvSpPr>
        <p:spPr/>
        <p:txBody>
          <a:bodyPr/>
          <a:lstStyle/>
          <a:p>
            <a:fld id="{C39CCBFD-DEF4-E440-8F0C-5E7EF37F2266}" type="slidenum">
              <a:rPr lang="en-CN" smtClean="0"/>
              <a:t>14</a:t>
            </a:fld>
            <a:endParaRPr lang="en-CN"/>
          </a:p>
        </p:txBody>
      </p:sp>
    </p:spTree>
    <p:extLst>
      <p:ext uri="{BB962C8B-B14F-4D97-AF65-F5344CB8AC3E}">
        <p14:creationId xmlns:p14="http://schemas.microsoft.com/office/powerpoint/2010/main" val="80176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4FA172-7770-862E-8E93-DE35BFB5C1E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257A351-9D09-B6A3-2F14-1C14533EBCD6}"/>
              </a:ext>
            </a:extLst>
          </p:cNvPr>
          <p:cNvSpPr>
            <a:spLocks noGrp="1"/>
          </p:cNvSpPr>
          <p:nvPr>
            <p:ph type="title"/>
          </p:nvPr>
        </p:nvSpPr>
        <p:spPr>
          <a:xfrm>
            <a:off x="880818" y="1594026"/>
            <a:ext cx="3027251" cy="1790700"/>
          </a:xfrm>
        </p:spPr>
        <p:txBody>
          <a:bodyPr vert="horz" lIns="91440" tIns="45720" rIns="91440" bIns="45720" rtlCol="0" anchor="t">
            <a:normAutofit/>
          </a:bodyPr>
          <a:lstStyle/>
          <a:p>
            <a:pPr defTabSz="914400"/>
            <a:r>
              <a:rPr lang="en-US" sz="3200">
                <a:latin typeface="Montserrat ExtraBold"/>
                <a:ea typeface="+mj-lt"/>
                <a:cs typeface="+mj-lt"/>
              </a:rPr>
              <a:t>Key cancellation</a:t>
            </a:r>
            <a:r>
              <a:rPr lang="en-US" sz="3200" b="1">
                <a:latin typeface="Montserrat ExtraBold"/>
                <a:ea typeface="+mj-lt"/>
                <a:cs typeface="+mj-lt"/>
              </a:rPr>
              <a:t> </a:t>
            </a:r>
            <a:r>
              <a:rPr lang="en-US" sz="3200">
                <a:solidFill>
                  <a:srgbClr val="8AC2EF"/>
                </a:solidFill>
                <a:latin typeface="Montserrat ExtraBold"/>
                <a:ea typeface="+mj-lt"/>
                <a:cs typeface="+mj-lt"/>
              </a:rPr>
              <a:t>Drivers</a:t>
            </a:r>
            <a:endParaRPr lang="en-US" sz="3200" b="1">
              <a:latin typeface="Montserrat ExtraBold"/>
              <a:ea typeface="Calibri"/>
              <a:cs typeface="Calibri"/>
            </a:endParaRP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238744"/>
            <a:ext cx="548639" cy="505095"/>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2FC5682-E2E3-CAA3-BCEA-0B890D11BA76}"/>
              </a:ext>
            </a:extLst>
          </p:cNvPr>
          <p:cNvGrpSpPr/>
          <p:nvPr/>
        </p:nvGrpSpPr>
        <p:grpSpPr>
          <a:xfrm>
            <a:off x="3703320" y="571483"/>
            <a:ext cx="4890615" cy="4152917"/>
            <a:chOff x="4058824" y="373945"/>
            <a:chExt cx="4681130" cy="4536722"/>
          </a:xfrm>
        </p:grpSpPr>
        <p:pic>
          <p:nvPicPr>
            <p:cNvPr id="10" name="Picture 9">
              <a:extLst>
                <a:ext uri="{FF2B5EF4-FFF2-40B4-BE49-F238E27FC236}">
                  <a16:creationId xmlns:a16="http://schemas.microsoft.com/office/drawing/2014/main" id="{355DC5AD-947A-0ECB-CB4F-00BF15F52B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58824" y="373945"/>
              <a:ext cx="4681130" cy="4536722"/>
            </a:xfrm>
            <a:prstGeom prst="rect">
              <a:avLst/>
            </a:prstGeom>
            <a:ln>
              <a:noFill/>
            </a:ln>
          </p:spPr>
        </p:pic>
        <p:grpSp>
          <p:nvGrpSpPr>
            <p:cNvPr id="6" name="Group 5">
              <a:extLst>
                <a:ext uri="{FF2B5EF4-FFF2-40B4-BE49-F238E27FC236}">
                  <a16:creationId xmlns:a16="http://schemas.microsoft.com/office/drawing/2014/main" id="{6E36FDA8-A05D-3742-92DD-66B7C17D575D}"/>
                </a:ext>
              </a:extLst>
            </p:cNvPr>
            <p:cNvGrpSpPr/>
            <p:nvPr/>
          </p:nvGrpSpPr>
          <p:grpSpPr>
            <a:xfrm>
              <a:off x="4360796" y="3184018"/>
              <a:ext cx="2921136" cy="1079636"/>
              <a:chOff x="4360796" y="3184018"/>
              <a:chExt cx="2921136" cy="1079636"/>
            </a:xfrm>
          </p:grpSpPr>
          <p:sp>
            <p:nvSpPr>
              <p:cNvPr id="2" name="Rectangle 1">
                <a:extLst>
                  <a:ext uri="{FF2B5EF4-FFF2-40B4-BE49-F238E27FC236}">
                    <a16:creationId xmlns:a16="http://schemas.microsoft.com/office/drawing/2014/main" id="{37718A39-AD46-D47C-38BE-108C628D3181}"/>
                  </a:ext>
                </a:extLst>
              </p:cNvPr>
              <p:cNvSpPr/>
              <p:nvPr/>
            </p:nvSpPr>
            <p:spPr>
              <a:xfrm>
                <a:off x="4360796" y="3184018"/>
                <a:ext cx="2758912" cy="1764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99D6D5C-367C-D7B2-2C4C-303DFB580B01}"/>
                  </a:ext>
                </a:extLst>
              </p:cNvPr>
              <p:cNvSpPr/>
              <p:nvPr/>
            </p:nvSpPr>
            <p:spPr>
              <a:xfrm rot="5400000">
                <a:off x="6749102" y="3730824"/>
                <a:ext cx="903301" cy="1623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TextBox 3">
            <a:extLst>
              <a:ext uri="{FF2B5EF4-FFF2-40B4-BE49-F238E27FC236}">
                <a16:creationId xmlns:a16="http://schemas.microsoft.com/office/drawing/2014/main" id="{2AE3078C-3B06-FD06-C808-C8650512F0F3}"/>
              </a:ext>
            </a:extLst>
          </p:cNvPr>
          <p:cNvSpPr txBox="1"/>
          <p:nvPr/>
        </p:nvSpPr>
        <p:spPr>
          <a:xfrm>
            <a:off x="5528172" y="4810601"/>
            <a:ext cx="2495080" cy="246221"/>
          </a:xfrm>
          <a:prstGeom prst="rect">
            <a:avLst/>
          </a:prstGeom>
          <a:noFill/>
        </p:spPr>
        <p:txBody>
          <a:bodyPr wrap="square" rtlCol="0">
            <a:spAutoFit/>
          </a:bodyPr>
          <a:lstStyle/>
          <a:p>
            <a:pPr algn="r"/>
            <a:r>
              <a:rPr lang="en-US" sz="1000">
                <a:latin typeface="Montserrat" panose="00000500000000000000" pitchFamily="2" charset="0"/>
              </a:rPr>
              <a:t>Presented by: </a:t>
            </a:r>
            <a:r>
              <a:rPr lang="en-US" sz="1000" err="1">
                <a:latin typeface="Montserrat" panose="00000500000000000000" pitchFamily="2" charset="0"/>
              </a:rPr>
              <a:t>Geyue</a:t>
            </a:r>
            <a:r>
              <a:rPr lang="en-US" sz="1000">
                <a:latin typeface="Montserrat" panose="00000500000000000000" pitchFamily="2" charset="0"/>
              </a:rPr>
              <a:t> You</a:t>
            </a:r>
          </a:p>
        </p:txBody>
      </p:sp>
      <p:sp>
        <p:nvSpPr>
          <p:cNvPr id="9" name="Slide Number Placeholder 8">
            <a:extLst>
              <a:ext uri="{FF2B5EF4-FFF2-40B4-BE49-F238E27FC236}">
                <a16:creationId xmlns:a16="http://schemas.microsoft.com/office/drawing/2014/main" id="{0E4D16DD-8CD4-B8DB-5713-F3A1AA66E41E}"/>
              </a:ext>
            </a:extLst>
          </p:cNvPr>
          <p:cNvSpPr>
            <a:spLocks noGrp="1"/>
          </p:cNvSpPr>
          <p:nvPr>
            <p:ph type="sldNum" sz="quarter" idx="12"/>
          </p:nvPr>
        </p:nvSpPr>
        <p:spPr/>
        <p:txBody>
          <a:bodyPr/>
          <a:lstStyle/>
          <a:p>
            <a:fld id="{C39CCBFD-DEF4-E440-8F0C-5E7EF37F2266}" type="slidenum">
              <a:rPr lang="en-CN" smtClean="0"/>
              <a:t>15</a:t>
            </a:fld>
            <a:endParaRPr lang="en-CN"/>
          </a:p>
        </p:txBody>
      </p:sp>
    </p:spTree>
    <p:extLst>
      <p:ext uri="{BB962C8B-B14F-4D97-AF65-F5344CB8AC3E}">
        <p14:creationId xmlns:p14="http://schemas.microsoft.com/office/powerpoint/2010/main" val="4069764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9E6A-0347-2DE7-2131-66D24D7511CE}"/>
              </a:ext>
            </a:extLst>
          </p:cNvPr>
          <p:cNvSpPr>
            <a:spLocks noGrp="1"/>
          </p:cNvSpPr>
          <p:nvPr>
            <p:ph type="title"/>
          </p:nvPr>
        </p:nvSpPr>
        <p:spPr/>
        <p:txBody>
          <a:bodyPr/>
          <a:lstStyle/>
          <a:p>
            <a:r>
              <a:rPr lang="en-US" sz="2400">
                <a:solidFill>
                  <a:srgbClr val="202020"/>
                </a:solidFill>
                <a:latin typeface="Montserrat ExtraBold"/>
              </a:rPr>
              <a:t>Cancellation Rate by </a:t>
            </a:r>
            <a:r>
              <a:rPr lang="en-US" sz="2400">
                <a:solidFill>
                  <a:srgbClr val="8AC2EF"/>
                </a:solidFill>
                <a:latin typeface="Montserrat ExtraBold"/>
              </a:rPr>
              <a:t>Market Segment</a:t>
            </a:r>
            <a:endParaRPr lang="en-US">
              <a:ea typeface="Calibri"/>
              <a:cs typeface="Calibri"/>
            </a:endParaRPr>
          </a:p>
        </p:txBody>
      </p:sp>
      <p:pic>
        <p:nvPicPr>
          <p:cNvPr id="3" name="Picture 2" descr="A blue and orange bar graph&#10;&#10;AI-generated content may be incorrect.">
            <a:extLst>
              <a:ext uri="{FF2B5EF4-FFF2-40B4-BE49-F238E27FC236}">
                <a16:creationId xmlns:a16="http://schemas.microsoft.com/office/drawing/2014/main" id="{9A6DFDAD-6B78-173E-CAD3-C1CB4D6B3C21}"/>
              </a:ext>
            </a:extLst>
          </p:cNvPr>
          <p:cNvPicPr>
            <a:picLocks noChangeAspect="1"/>
          </p:cNvPicPr>
          <p:nvPr/>
        </p:nvPicPr>
        <p:blipFill>
          <a:blip r:embed="rId2"/>
          <a:stretch>
            <a:fillRect/>
          </a:stretch>
        </p:blipFill>
        <p:spPr>
          <a:xfrm>
            <a:off x="228822" y="1283838"/>
            <a:ext cx="8680331" cy="2783238"/>
          </a:xfrm>
          <a:prstGeom prst="rect">
            <a:avLst/>
          </a:prstGeom>
          <a:ln>
            <a:noFill/>
          </a:ln>
        </p:spPr>
      </p:pic>
      <p:sp>
        <p:nvSpPr>
          <p:cNvPr id="4" name="TextBox 3">
            <a:extLst>
              <a:ext uri="{FF2B5EF4-FFF2-40B4-BE49-F238E27FC236}">
                <a16:creationId xmlns:a16="http://schemas.microsoft.com/office/drawing/2014/main" id="{280AA56D-B435-8CC6-EFE2-ECBE330C0F05}"/>
              </a:ext>
            </a:extLst>
          </p:cNvPr>
          <p:cNvSpPr txBox="1"/>
          <p:nvPr/>
        </p:nvSpPr>
        <p:spPr>
          <a:xfrm>
            <a:off x="628840" y="4178403"/>
            <a:ext cx="75354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latin typeface="Montserrat ExtraBold"/>
              </a:rPr>
              <a:t>The majority of hotel bookings are cancelled via online platforms, with a cancellation rate of</a:t>
            </a:r>
            <a:r>
              <a:rPr lang="en-US">
                <a:solidFill>
                  <a:srgbClr val="4889DE"/>
                </a:solidFill>
                <a:latin typeface="Montserrat ExtraBold"/>
              </a:rPr>
              <a:t> </a:t>
            </a:r>
            <a:r>
              <a:rPr lang="en-US" b="1">
                <a:solidFill>
                  <a:srgbClr val="4889DE"/>
                </a:solidFill>
                <a:latin typeface="Montserrat ExtraBold"/>
              </a:rPr>
              <a:t>36.52%</a:t>
            </a:r>
            <a:r>
              <a:rPr lang="en-US" b="1">
                <a:solidFill>
                  <a:schemeClr val="tx1"/>
                </a:solidFill>
                <a:latin typeface="Montserrat ExtraBold"/>
              </a:rPr>
              <a:t>.</a:t>
            </a:r>
            <a:endParaRPr lang="en-US">
              <a:solidFill>
                <a:schemeClr val="tx1"/>
              </a:solidFill>
              <a:latin typeface="Montserrat ExtraBold"/>
            </a:endParaRPr>
          </a:p>
        </p:txBody>
      </p:sp>
      <p:sp>
        <p:nvSpPr>
          <p:cNvPr id="5" name="TextBox 4">
            <a:extLst>
              <a:ext uri="{FF2B5EF4-FFF2-40B4-BE49-F238E27FC236}">
                <a16:creationId xmlns:a16="http://schemas.microsoft.com/office/drawing/2014/main" id="{F231337F-2779-FCD6-AE53-C1E6DC2D8936}"/>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Seah Ming Yang</a:t>
            </a:r>
          </a:p>
        </p:txBody>
      </p:sp>
      <p:sp>
        <p:nvSpPr>
          <p:cNvPr id="7" name="Slide Number Placeholder 6">
            <a:extLst>
              <a:ext uri="{FF2B5EF4-FFF2-40B4-BE49-F238E27FC236}">
                <a16:creationId xmlns:a16="http://schemas.microsoft.com/office/drawing/2014/main" id="{072E6BEA-CDA6-01C3-2451-AF6D6956E444}"/>
              </a:ext>
            </a:extLst>
          </p:cNvPr>
          <p:cNvSpPr>
            <a:spLocks noGrp="1"/>
          </p:cNvSpPr>
          <p:nvPr>
            <p:ph type="sldNum" sz="quarter" idx="12"/>
          </p:nvPr>
        </p:nvSpPr>
        <p:spPr/>
        <p:txBody>
          <a:bodyPr/>
          <a:lstStyle/>
          <a:p>
            <a:fld id="{C39CCBFD-DEF4-E440-8F0C-5E7EF37F2266}" type="slidenum">
              <a:rPr lang="en-CN" smtClean="0"/>
              <a:t>16</a:t>
            </a:fld>
            <a:endParaRPr lang="en-CN"/>
          </a:p>
        </p:txBody>
      </p:sp>
    </p:spTree>
    <p:extLst>
      <p:ext uri="{BB962C8B-B14F-4D97-AF65-F5344CB8AC3E}">
        <p14:creationId xmlns:p14="http://schemas.microsoft.com/office/powerpoint/2010/main" val="2021864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7AD535-FBAB-6E70-FE6D-191579099A7C}"/>
              </a:ext>
            </a:extLst>
          </p:cNvPr>
          <p:cNvPicPr>
            <a:picLocks noChangeAspect="1"/>
          </p:cNvPicPr>
          <p:nvPr/>
        </p:nvPicPr>
        <p:blipFill>
          <a:blip r:embed="rId3"/>
          <a:stretch>
            <a:fillRect/>
          </a:stretch>
        </p:blipFill>
        <p:spPr>
          <a:xfrm>
            <a:off x="625415" y="1015591"/>
            <a:ext cx="7893171" cy="3112584"/>
          </a:xfrm>
          <a:prstGeom prst="rect">
            <a:avLst/>
          </a:prstGeom>
          <a:ln>
            <a:noFill/>
          </a:ln>
        </p:spPr>
      </p:pic>
      <p:sp>
        <p:nvSpPr>
          <p:cNvPr id="5" name="Title 1">
            <a:extLst>
              <a:ext uri="{FF2B5EF4-FFF2-40B4-BE49-F238E27FC236}">
                <a16:creationId xmlns:a16="http://schemas.microsoft.com/office/drawing/2014/main" id="{FB79E847-0374-4E80-9E0D-B9432ED90C85}"/>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solidFill>
                  <a:srgbClr val="202020"/>
                </a:solidFill>
                <a:latin typeface="Montserrat ExtraBold"/>
              </a:rPr>
              <a:t>Lead Time on </a:t>
            </a:r>
            <a:r>
              <a:rPr lang="en-US" sz="2400">
                <a:solidFill>
                  <a:srgbClr val="8AC2EF"/>
                </a:solidFill>
                <a:latin typeface="Montserrat ExtraBold"/>
              </a:rPr>
              <a:t>Booking Cancellation</a:t>
            </a:r>
            <a:endParaRPr lang="en-US" sz="2400">
              <a:solidFill>
                <a:srgbClr val="8AC2EF"/>
              </a:solidFill>
              <a:latin typeface="Montserrat ExtraBold"/>
              <a:ea typeface="Calibri"/>
              <a:cs typeface="Calibri"/>
            </a:endParaRPr>
          </a:p>
        </p:txBody>
      </p:sp>
      <p:sp>
        <p:nvSpPr>
          <p:cNvPr id="2" name="Arrow: Up 1">
            <a:extLst>
              <a:ext uri="{FF2B5EF4-FFF2-40B4-BE49-F238E27FC236}">
                <a16:creationId xmlns:a16="http://schemas.microsoft.com/office/drawing/2014/main" id="{8A115615-CB1E-BE1B-38B6-B29F97F8DA4F}"/>
              </a:ext>
            </a:extLst>
          </p:cNvPr>
          <p:cNvSpPr/>
          <p:nvPr/>
        </p:nvSpPr>
        <p:spPr>
          <a:xfrm>
            <a:off x="2605646" y="4269434"/>
            <a:ext cx="273428" cy="617480"/>
          </a:xfrm>
          <a:prstGeom prst="upArrow">
            <a:avLst/>
          </a:prstGeom>
          <a:solidFill>
            <a:srgbClr val="8AC2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0499EE38-5FDA-A560-4208-4BC27B3A698E}"/>
              </a:ext>
            </a:extLst>
          </p:cNvPr>
          <p:cNvSpPr/>
          <p:nvPr/>
        </p:nvSpPr>
        <p:spPr>
          <a:xfrm>
            <a:off x="4567090" y="4269434"/>
            <a:ext cx="273428" cy="617480"/>
          </a:xfrm>
          <a:prstGeom prst="upArrow">
            <a:avLst/>
          </a:prstGeom>
          <a:solidFill>
            <a:srgbClr val="8AC2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3A6D3E-33AB-EA93-8E3D-9584B4A08179}"/>
              </a:ext>
            </a:extLst>
          </p:cNvPr>
          <p:cNvSpPr txBox="1"/>
          <p:nvPr/>
        </p:nvSpPr>
        <p:spPr>
          <a:xfrm>
            <a:off x="2874178" y="4475273"/>
            <a:ext cx="11898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Montserrat ExtraBold"/>
              </a:rPr>
              <a:t>Lead Time</a:t>
            </a:r>
          </a:p>
        </p:txBody>
      </p:sp>
      <p:sp>
        <p:nvSpPr>
          <p:cNvPr id="11" name="TextBox 10">
            <a:extLst>
              <a:ext uri="{FF2B5EF4-FFF2-40B4-BE49-F238E27FC236}">
                <a16:creationId xmlns:a16="http://schemas.microsoft.com/office/drawing/2014/main" id="{50B961FB-0EE3-98DE-1C9A-870B6865773E}"/>
              </a:ext>
            </a:extLst>
          </p:cNvPr>
          <p:cNvSpPr txBox="1"/>
          <p:nvPr/>
        </p:nvSpPr>
        <p:spPr>
          <a:xfrm>
            <a:off x="4976816" y="4367696"/>
            <a:ext cx="137033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Montserrat ExtraBold"/>
              </a:rPr>
              <a:t>Cancelled Bookings</a:t>
            </a:r>
          </a:p>
        </p:txBody>
      </p:sp>
      <p:sp>
        <p:nvSpPr>
          <p:cNvPr id="4" name="TextBox 3">
            <a:extLst>
              <a:ext uri="{FF2B5EF4-FFF2-40B4-BE49-F238E27FC236}">
                <a16:creationId xmlns:a16="http://schemas.microsoft.com/office/drawing/2014/main" id="{C113228E-76C5-A5F8-C392-236896DF33D0}"/>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Seah Ming Yang</a:t>
            </a:r>
          </a:p>
        </p:txBody>
      </p:sp>
      <p:sp>
        <p:nvSpPr>
          <p:cNvPr id="8" name="Slide Number Placeholder 7">
            <a:extLst>
              <a:ext uri="{FF2B5EF4-FFF2-40B4-BE49-F238E27FC236}">
                <a16:creationId xmlns:a16="http://schemas.microsoft.com/office/drawing/2014/main" id="{5C7226F8-EEB2-1DC1-AACC-C2F06997B0A9}"/>
              </a:ext>
            </a:extLst>
          </p:cNvPr>
          <p:cNvSpPr>
            <a:spLocks noGrp="1"/>
          </p:cNvSpPr>
          <p:nvPr>
            <p:ph type="sldNum" sz="quarter" idx="12"/>
          </p:nvPr>
        </p:nvSpPr>
        <p:spPr/>
        <p:txBody>
          <a:bodyPr/>
          <a:lstStyle/>
          <a:p>
            <a:fld id="{C39CCBFD-DEF4-E440-8F0C-5E7EF37F2266}" type="slidenum">
              <a:rPr lang="en-CN" smtClean="0"/>
              <a:t>17</a:t>
            </a:fld>
            <a:endParaRPr lang="en-CN"/>
          </a:p>
        </p:txBody>
      </p:sp>
    </p:spTree>
    <p:extLst>
      <p:ext uri="{BB962C8B-B14F-4D97-AF65-F5344CB8AC3E}">
        <p14:creationId xmlns:p14="http://schemas.microsoft.com/office/powerpoint/2010/main" val="2862744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E7528-286F-76E4-8765-D449696421C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D190071-44EE-FCE7-568A-A7FDE80768AF}"/>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solidFill>
                  <a:srgbClr val="202020"/>
                </a:solidFill>
                <a:latin typeface="Montserrat ExtraBold"/>
              </a:rPr>
              <a:t>Average Price on </a:t>
            </a:r>
            <a:r>
              <a:rPr lang="en-US" sz="2400">
                <a:solidFill>
                  <a:srgbClr val="8AC2EF"/>
                </a:solidFill>
                <a:latin typeface="Montserrat ExtraBold"/>
              </a:rPr>
              <a:t>Booking Cancellation</a:t>
            </a:r>
            <a:endParaRPr lang="en-US" sz="2400">
              <a:solidFill>
                <a:srgbClr val="8AC2EF"/>
              </a:solidFill>
              <a:latin typeface="Montserrat ExtraBold"/>
              <a:ea typeface="Calibri"/>
              <a:cs typeface="Calibri"/>
            </a:endParaRPr>
          </a:p>
        </p:txBody>
      </p:sp>
      <p:pic>
        <p:nvPicPr>
          <p:cNvPr id="2" name="Picture 1">
            <a:extLst>
              <a:ext uri="{FF2B5EF4-FFF2-40B4-BE49-F238E27FC236}">
                <a16:creationId xmlns:a16="http://schemas.microsoft.com/office/drawing/2014/main" id="{1D6B57A4-F0DC-63B3-298D-FB1206D3012B}"/>
              </a:ext>
            </a:extLst>
          </p:cNvPr>
          <p:cNvPicPr>
            <a:picLocks noChangeAspect="1"/>
          </p:cNvPicPr>
          <p:nvPr/>
        </p:nvPicPr>
        <p:blipFill>
          <a:blip r:embed="rId3"/>
          <a:stretch>
            <a:fillRect/>
          </a:stretch>
        </p:blipFill>
        <p:spPr>
          <a:xfrm>
            <a:off x="539151" y="1012526"/>
            <a:ext cx="8065699" cy="3129233"/>
          </a:xfrm>
          <a:prstGeom prst="rect">
            <a:avLst/>
          </a:prstGeom>
          <a:ln>
            <a:noFill/>
          </a:ln>
        </p:spPr>
      </p:pic>
      <p:sp>
        <p:nvSpPr>
          <p:cNvPr id="4" name="Arrow: Up 3">
            <a:extLst>
              <a:ext uri="{FF2B5EF4-FFF2-40B4-BE49-F238E27FC236}">
                <a16:creationId xmlns:a16="http://schemas.microsoft.com/office/drawing/2014/main" id="{A8262F97-9FCC-E1A4-7AB3-DD66C15B67A1}"/>
              </a:ext>
            </a:extLst>
          </p:cNvPr>
          <p:cNvSpPr/>
          <p:nvPr/>
        </p:nvSpPr>
        <p:spPr>
          <a:xfrm>
            <a:off x="2605646" y="4269434"/>
            <a:ext cx="273428" cy="617480"/>
          </a:xfrm>
          <a:prstGeom prst="upArrow">
            <a:avLst/>
          </a:prstGeom>
          <a:solidFill>
            <a:srgbClr val="8AC2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CD68B1F1-35AF-6D52-C277-F36FEBC64715}"/>
              </a:ext>
            </a:extLst>
          </p:cNvPr>
          <p:cNvSpPr/>
          <p:nvPr/>
        </p:nvSpPr>
        <p:spPr>
          <a:xfrm>
            <a:off x="4806820" y="4270872"/>
            <a:ext cx="273428" cy="617480"/>
          </a:xfrm>
          <a:prstGeom prst="upArrow">
            <a:avLst/>
          </a:prstGeom>
          <a:solidFill>
            <a:srgbClr val="8AC2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7F26DE-FFD4-098C-5389-49DB4A4781DD}"/>
              </a:ext>
            </a:extLst>
          </p:cNvPr>
          <p:cNvSpPr txBox="1"/>
          <p:nvPr/>
        </p:nvSpPr>
        <p:spPr>
          <a:xfrm>
            <a:off x="5138942" y="4367696"/>
            <a:ext cx="2035959"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Montserrat ExtraBold"/>
              </a:rPr>
              <a:t>Cancelled Bookings</a:t>
            </a:r>
          </a:p>
        </p:txBody>
      </p:sp>
      <p:sp>
        <p:nvSpPr>
          <p:cNvPr id="11" name="TextBox 10">
            <a:extLst>
              <a:ext uri="{FF2B5EF4-FFF2-40B4-BE49-F238E27FC236}">
                <a16:creationId xmlns:a16="http://schemas.microsoft.com/office/drawing/2014/main" id="{DAD0CEEC-072C-65F0-9BAE-CD37500BAFB4}"/>
              </a:ext>
            </a:extLst>
          </p:cNvPr>
          <p:cNvSpPr txBox="1"/>
          <p:nvPr/>
        </p:nvSpPr>
        <p:spPr>
          <a:xfrm>
            <a:off x="2877214" y="4469987"/>
            <a:ext cx="2035959"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Montserrat ExtraBold"/>
              </a:rPr>
              <a:t>Average Price</a:t>
            </a:r>
          </a:p>
        </p:txBody>
      </p:sp>
      <p:sp>
        <p:nvSpPr>
          <p:cNvPr id="3" name="TextBox 2">
            <a:extLst>
              <a:ext uri="{FF2B5EF4-FFF2-40B4-BE49-F238E27FC236}">
                <a16:creationId xmlns:a16="http://schemas.microsoft.com/office/drawing/2014/main" id="{7CF79ECD-3A39-A4AF-E76C-9B7F32394BC9}"/>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Seah Ming Yang</a:t>
            </a:r>
          </a:p>
        </p:txBody>
      </p:sp>
      <p:sp>
        <p:nvSpPr>
          <p:cNvPr id="8" name="Slide Number Placeholder 7">
            <a:extLst>
              <a:ext uri="{FF2B5EF4-FFF2-40B4-BE49-F238E27FC236}">
                <a16:creationId xmlns:a16="http://schemas.microsoft.com/office/drawing/2014/main" id="{98A8F202-8D04-6BD7-CF23-6CC0B12E77DF}"/>
              </a:ext>
            </a:extLst>
          </p:cNvPr>
          <p:cNvSpPr>
            <a:spLocks noGrp="1"/>
          </p:cNvSpPr>
          <p:nvPr>
            <p:ph type="sldNum" sz="quarter" idx="12"/>
          </p:nvPr>
        </p:nvSpPr>
        <p:spPr/>
        <p:txBody>
          <a:bodyPr/>
          <a:lstStyle/>
          <a:p>
            <a:fld id="{C39CCBFD-DEF4-E440-8F0C-5E7EF37F2266}" type="slidenum">
              <a:rPr lang="en-CN" smtClean="0"/>
              <a:t>18</a:t>
            </a:fld>
            <a:endParaRPr lang="en-CN"/>
          </a:p>
        </p:txBody>
      </p:sp>
    </p:spTree>
    <p:extLst>
      <p:ext uri="{BB962C8B-B14F-4D97-AF65-F5344CB8AC3E}">
        <p14:creationId xmlns:p14="http://schemas.microsoft.com/office/powerpoint/2010/main" val="3780172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78EE-4EDE-BC0D-7C2E-5D262746D73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AC96ADA-5284-74AB-03B3-2A99541BC7A4}"/>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solidFill>
                  <a:srgbClr val="202020"/>
                </a:solidFill>
                <a:latin typeface="Montserrat ExtraBold"/>
              </a:rPr>
              <a:t>Repeated Customers on </a:t>
            </a:r>
            <a:r>
              <a:rPr lang="en-US" sz="2400">
                <a:solidFill>
                  <a:srgbClr val="8AC2EF"/>
                </a:solidFill>
                <a:latin typeface="Montserrat ExtraBold"/>
              </a:rPr>
              <a:t>Booking Cancellation</a:t>
            </a:r>
            <a:endParaRPr lang="en-US" sz="2400">
              <a:solidFill>
                <a:srgbClr val="8AC2EF"/>
              </a:solidFill>
              <a:latin typeface="Montserrat ExtraBold"/>
              <a:ea typeface="Calibri"/>
              <a:cs typeface="Calibri"/>
            </a:endParaRPr>
          </a:p>
        </p:txBody>
      </p:sp>
      <p:pic>
        <p:nvPicPr>
          <p:cNvPr id="2" name="Picture 1" descr="A graph of a number of bars&#10;&#10;AI-generated content may be incorrect.">
            <a:extLst>
              <a:ext uri="{FF2B5EF4-FFF2-40B4-BE49-F238E27FC236}">
                <a16:creationId xmlns:a16="http://schemas.microsoft.com/office/drawing/2014/main" id="{62C7C6FA-89A7-CCF7-F235-1009B5BD5D34}"/>
              </a:ext>
            </a:extLst>
          </p:cNvPr>
          <p:cNvPicPr>
            <a:picLocks noChangeAspect="1"/>
          </p:cNvPicPr>
          <p:nvPr/>
        </p:nvPicPr>
        <p:blipFill>
          <a:blip r:embed="rId2"/>
          <a:stretch>
            <a:fillRect/>
          </a:stretch>
        </p:blipFill>
        <p:spPr>
          <a:xfrm>
            <a:off x="627123" y="1289246"/>
            <a:ext cx="6197831" cy="2904415"/>
          </a:xfrm>
          <a:prstGeom prst="rect">
            <a:avLst/>
          </a:prstGeom>
          <a:ln>
            <a:noFill/>
          </a:ln>
        </p:spPr>
      </p:pic>
      <p:sp>
        <p:nvSpPr>
          <p:cNvPr id="3" name="TextBox 2">
            <a:extLst>
              <a:ext uri="{FF2B5EF4-FFF2-40B4-BE49-F238E27FC236}">
                <a16:creationId xmlns:a16="http://schemas.microsoft.com/office/drawing/2014/main" id="{959217D9-3961-6C11-B1D4-FA10F43EDA88}"/>
              </a:ext>
            </a:extLst>
          </p:cNvPr>
          <p:cNvSpPr txBox="1"/>
          <p:nvPr/>
        </p:nvSpPr>
        <p:spPr>
          <a:xfrm>
            <a:off x="6515216" y="1450212"/>
            <a:ext cx="24968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200" b="1">
                <a:solidFill>
                  <a:srgbClr val="4889DE"/>
                </a:solidFill>
                <a:latin typeface="Montserrat ExtraBold"/>
              </a:rPr>
              <a:t>33.6%</a:t>
            </a:r>
            <a:r>
              <a:rPr lang="en-US" sz="1200">
                <a:latin typeface="Montserrat ExtraBold"/>
              </a:rPr>
              <a:t> of new customers cancelled bookings.</a:t>
            </a:r>
          </a:p>
          <a:p>
            <a:endParaRPr lang="en-US" sz="1200">
              <a:latin typeface="Montserrat ExtraBold"/>
            </a:endParaRPr>
          </a:p>
          <a:p>
            <a:pPr marL="285750" indent="-285750">
              <a:buChar char="•"/>
            </a:pPr>
            <a:r>
              <a:rPr lang="en-US" sz="1200" b="1">
                <a:solidFill>
                  <a:srgbClr val="0043C1"/>
                </a:solidFill>
                <a:latin typeface="Montserrat ExtraBold"/>
              </a:rPr>
              <a:t>1.6%</a:t>
            </a:r>
            <a:r>
              <a:rPr lang="en-US" sz="1200">
                <a:latin typeface="Montserrat ExtraBold"/>
              </a:rPr>
              <a:t> of repeated customers cancelled bookings.</a:t>
            </a:r>
          </a:p>
        </p:txBody>
      </p:sp>
      <p:sp>
        <p:nvSpPr>
          <p:cNvPr id="4" name="TextBox 3">
            <a:extLst>
              <a:ext uri="{FF2B5EF4-FFF2-40B4-BE49-F238E27FC236}">
                <a16:creationId xmlns:a16="http://schemas.microsoft.com/office/drawing/2014/main" id="{56002201-1F6B-3DE4-D831-D92BF1EE6B4E}"/>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Seah Ming Yang</a:t>
            </a:r>
          </a:p>
        </p:txBody>
      </p:sp>
      <p:sp>
        <p:nvSpPr>
          <p:cNvPr id="7" name="Slide Number Placeholder 6">
            <a:extLst>
              <a:ext uri="{FF2B5EF4-FFF2-40B4-BE49-F238E27FC236}">
                <a16:creationId xmlns:a16="http://schemas.microsoft.com/office/drawing/2014/main" id="{F4D69A38-6124-854F-85D9-DA348376BF33}"/>
              </a:ext>
            </a:extLst>
          </p:cNvPr>
          <p:cNvSpPr>
            <a:spLocks noGrp="1"/>
          </p:cNvSpPr>
          <p:nvPr>
            <p:ph type="sldNum" sz="quarter" idx="12"/>
          </p:nvPr>
        </p:nvSpPr>
        <p:spPr/>
        <p:txBody>
          <a:bodyPr/>
          <a:lstStyle/>
          <a:p>
            <a:fld id="{C39CCBFD-DEF4-E440-8F0C-5E7EF37F2266}" type="slidenum">
              <a:rPr lang="en-CN" smtClean="0"/>
              <a:t>19</a:t>
            </a:fld>
            <a:endParaRPr lang="en-CN"/>
          </a:p>
        </p:txBody>
      </p:sp>
    </p:spTree>
    <p:extLst>
      <p:ext uri="{BB962C8B-B14F-4D97-AF65-F5344CB8AC3E}">
        <p14:creationId xmlns:p14="http://schemas.microsoft.com/office/powerpoint/2010/main" val="3572036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Shape 256"/>
        <p:cNvGrpSpPr/>
        <p:nvPr/>
      </p:nvGrpSpPr>
      <p:grpSpPr>
        <a:xfrm>
          <a:off x="0" y="0"/>
          <a:ext cx="0" cy="0"/>
          <a:chOff x="0" y="0"/>
          <a:chExt cx="0" cy="0"/>
        </a:xfrm>
      </p:grpSpPr>
      <p:sp>
        <p:nvSpPr>
          <p:cNvPr id="258" name="Google Shape;258;p37"/>
          <p:cNvSpPr txBox="1">
            <a:spLocks noGrp="1"/>
          </p:cNvSpPr>
          <p:nvPr>
            <p:ph type="title"/>
          </p:nvPr>
        </p:nvSpPr>
        <p:spPr>
          <a:xfrm>
            <a:off x="1285900" y="262042"/>
            <a:ext cx="4736700" cy="106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panose="020B0604020202020204"/>
              <a:buNone/>
            </a:pPr>
            <a:r>
              <a:rPr lang="en-US" sz="4200">
                <a:solidFill>
                  <a:schemeClr val="lt1"/>
                </a:solidFill>
                <a:latin typeface="Montserrat ExtraBold"/>
                <a:ea typeface="Montserrat ExtraBold"/>
                <a:cs typeface="Montserrat ExtraBold"/>
                <a:sym typeface="Montserrat ExtraBold"/>
              </a:rPr>
              <a:t>Agenda</a:t>
            </a:r>
            <a:endParaRPr sz="4200">
              <a:solidFill>
                <a:srgbClr val="90CCFA"/>
              </a:solidFill>
              <a:latin typeface="Montserrat ExtraBold"/>
              <a:ea typeface="Montserrat ExtraBold"/>
              <a:cs typeface="Montserrat ExtraBold"/>
              <a:sym typeface="Montserrat ExtraBold"/>
            </a:endParaRPr>
          </a:p>
        </p:txBody>
      </p:sp>
      <p:sp>
        <p:nvSpPr>
          <p:cNvPr id="259" name="Google Shape;259;p37"/>
          <p:cNvSpPr txBox="1">
            <a:spLocks noGrp="1"/>
          </p:cNvSpPr>
          <p:nvPr>
            <p:ph type="subTitle" idx="1"/>
          </p:nvPr>
        </p:nvSpPr>
        <p:spPr>
          <a:xfrm>
            <a:off x="461273" y="1291068"/>
            <a:ext cx="4715692" cy="3567982"/>
          </a:xfrm>
          <a:prstGeom prst="rect">
            <a:avLst/>
          </a:prstGeom>
        </p:spPr>
        <p:txBody>
          <a:bodyPr spcFirstLastPara="1" wrap="square" lIns="91425" tIns="91425" rIns="91425" bIns="91425" anchor="t" anchorCtr="0">
            <a:noAutofit/>
          </a:bodyPr>
          <a:lstStyle/>
          <a:p>
            <a:pPr marL="0" indent="0">
              <a:lnSpc>
                <a:spcPct val="200000"/>
              </a:lnSpc>
              <a:buClr>
                <a:schemeClr val="dk1"/>
              </a:buClr>
              <a:buSzPts val="1100"/>
            </a:pPr>
            <a:r>
              <a:rPr lang="en-US" sz="1800" b="1">
                <a:solidFill>
                  <a:schemeClr val="bg1"/>
                </a:solidFill>
              </a:rPr>
              <a:t>   </a:t>
            </a:r>
            <a:r>
              <a:rPr lang="en-US" sz="1800" b="1">
                <a:solidFill>
                  <a:schemeClr val="bg1"/>
                </a:solidFill>
                <a:latin typeface="Montserrat"/>
              </a:rPr>
              <a:t>       1. Background</a:t>
            </a:r>
            <a:endParaRPr lang="en-US" b="1"/>
          </a:p>
          <a:p>
            <a:pPr marL="0" indent="0">
              <a:lnSpc>
                <a:spcPct val="200000"/>
              </a:lnSpc>
              <a:buClr>
                <a:schemeClr val="dk1"/>
              </a:buClr>
              <a:buSzPts val="1100"/>
            </a:pPr>
            <a:r>
              <a:rPr lang="en-US" sz="1800" b="1">
                <a:solidFill>
                  <a:schemeClr val="bg1"/>
                </a:solidFill>
                <a:latin typeface="Montserrat"/>
              </a:rPr>
              <a:t>       2. Business Understanding</a:t>
            </a:r>
          </a:p>
          <a:p>
            <a:pPr marL="0" indent="0">
              <a:lnSpc>
                <a:spcPct val="200000"/>
              </a:lnSpc>
              <a:buClr>
                <a:schemeClr val="dk1"/>
              </a:buClr>
              <a:buSzPts val="1100"/>
            </a:pPr>
            <a:r>
              <a:rPr lang="en-US" sz="1800" b="1">
                <a:solidFill>
                  <a:schemeClr val="bg1"/>
                </a:solidFill>
                <a:latin typeface="Montserrat"/>
              </a:rPr>
              <a:t>     3. Exploratory Data Analysis</a:t>
            </a:r>
          </a:p>
          <a:p>
            <a:pPr marL="0" indent="0">
              <a:lnSpc>
                <a:spcPct val="200000"/>
              </a:lnSpc>
              <a:buSzPts val="1100"/>
            </a:pPr>
            <a:r>
              <a:rPr lang="en-US" sz="1800" b="1">
                <a:solidFill>
                  <a:schemeClr val="bg1"/>
                </a:solidFill>
                <a:latin typeface="Montserrat"/>
                <a:ea typeface="Spectral"/>
                <a:cs typeface="Spectral"/>
              </a:rPr>
              <a:t>   4. Machine Learning Modelling</a:t>
            </a:r>
          </a:p>
          <a:p>
            <a:pPr marL="0" indent="0">
              <a:lnSpc>
                <a:spcPct val="200000"/>
              </a:lnSpc>
              <a:buSzPts val="1100"/>
            </a:pPr>
            <a:r>
              <a:rPr lang="en-US" sz="1800" b="1">
                <a:solidFill>
                  <a:schemeClr val="bg1"/>
                </a:solidFill>
                <a:latin typeface="Montserrat"/>
                <a:ea typeface="Spectral"/>
                <a:cs typeface="Spectral"/>
              </a:rPr>
              <a:t> 5. Recommendation &amp; Summary</a:t>
            </a:r>
          </a:p>
          <a:p>
            <a:pPr marL="0" indent="0">
              <a:buClr>
                <a:schemeClr val="dk1"/>
              </a:buClr>
              <a:buSzPts val="1100"/>
            </a:pPr>
            <a:endParaRPr lang="en-US" sz="1800" b="1">
              <a:latin typeface="Spectral"/>
              <a:ea typeface="Spectral"/>
              <a:cs typeface="Spectral"/>
            </a:endParaRPr>
          </a:p>
        </p:txBody>
      </p:sp>
      <p:sp>
        <p:nvSpPr>
          <p:cNvPr id="2" name="Slide Number Placeholder 1">
            <a:extLst>
              <a:ext uri="{FF2B5EF4-FFF2-40B4-BE49-F238E27FC236}">
                <a16:creationId xmlns:a16="http://schemas.microsoft.com/office/drawing/2014/main" id="{09C01C6A-9039-B061-E360-D78F1698F68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708B7D-9B48-0370-D271-C4B6DC980D3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3D30A5-7394-897C-8A69-DB25C2AE0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a parking space&#10;&#10;AI-generated content may be incorrect.">
            <a:extLst>
              <a:ext uri="{FF2B5EF4-FFF2-40B4-BE49-F238E27FC236}">
                <a16:creationId xmlns:a16="http://schemas.microsoft.com/office/drawing/2014/main" id="{7668160E-A382-02EB-8843-4F0394FEDFBE}"/>
              </a:ext>
            </a:extLst>
          </p:cNvPr>
          <p:cNvPicPr>
            <a:picLocks noChangeAspect="1"/>
          </p:cNvPicPr>
          <p:nvPr/>
        </p:nvPicPr>
        <p:blipFill>
          <a:blip r:embed="rId2"/>
          <a:stretch>
            <a:fillRect/>
          </a:stretch>
        </p:blipFill>
        <p:spPr>
          <a:xfrm>
            <a:off x="382527" y="1198623"/>
            <a:ext cx="6157644" cy="2735473"/>
          </a:xfrm>
          <a:prstGeom prst="rect">
            <a:avLst/>
          </a:prstGeom>
          <a:ln>
            <a:noFill/>
          </a:ln>
        </p:spPr>
      </p:pic>
      <p:sp>
        <p:nvSpPr>
          <p:cNvPr id="6" name="Title 1">
            <a:extLst>
              <a:ext uri="{FF2B5EF4-FFF2-40B4-BE49-F238E27FC236}">
                <a16:creationId xmlns:a16="http://schemas.microsoft.com/office/drawing/2014/main" id="{94C27DE0-8416-3A3F-2444-BF6EB3509A34}"/>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solidFill>
                  <a:srgbClr val="202020"/>
                </a:solidFill>
                <a:latin typeface="Montserrat ExtraBold"/>
              </a:rPr>
              <a:t>Parking space on </a:t>
            </a:r>
            <a:r>
              <a:rPr lang="en-US" sz="2400">
                <a:solidFill>
                  <a:srgbClr val="8AC2EF"/>
                </a:solidFill>
                <a:latin typeface="Montserrat ExtraBold"/>
              </a:rPr>
              <a:t>Booking Cancellation</a:t>
            </a:r>
            <a:endParaRPr lang="en-US" sz="2400">
              <a:solidFill>
                <a:srgbClr val="8AC2EF"/>
              </a:solidFill>
              <a:latin typeface="Montserrat ExtraBold"/>
              <a:ea typeface="Calibri"/>
              <a:cs typeface="Calibri"/>
            </a:endParaRPr>
          </a:p>
        </p:txBody>
      </p:sp>
      <p:sp>
        <p:nvSpPr>
          <p:cNvPr id="8" name="TextBox 7">
            <a:extLst>
              <a:ext uri="{FF2B5EF4-FFF2-40B4-BE49-F238E27FC236}">
                <a16:creationId xmlns:a16="http://schemas.microsoft.com/office/drawing/2014/main" id="{CEDD7F3E-7C6F-5113-E4A6-9522DCBA87DE}"/>
              </a:ext>
            </a:extLst>
          </p:cNvPr>
          <p:cNvSpPr txBox="1"/>
          <p:nvPr/>
        </p:nvSpPr>
        <p:spPr>
          <a:xfrm>
            <a:off x="6393611" y="1344378"/>
            <a:ext cx="2328755"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200" b="1">
                <a:solidFill>
                  <a:srgbClr val="4889DE"/>
                </a:solidFill>
                <a:latin typeface="Montserrat ExtraBold"/>
              </a:rPr>
              <a:t>33.5%</a:t>
            </a:r>
            <a:r>
              <a:rPr lang="en-US" sz="1200">
                <a:latin typeface="Montserrat ExtraBold"/>
              </a:rPr>
              <a:t> cancellation rate with no parking space.</a:t>
            </a:r>
          </a:p>
          <a:p>
            <a:endParaRPr lang="en-US" sz="1200">
              <a:latin typeface="Montserrat ExtraBold"/>
            </a:endParaRPr>
          </a:p>
          <a:p>
            <a:pPr marL="285750" indent="-285750">
              <a:buChar char="•"/>
            </a:pPr>
            <a:r>
              <a:rPr lang="en-US" sz="1200" b="1">
                <a:solidFill>
                  <a:srgbClr val="0043C1"/>
                </a:solidFill>
                <a:latin typeface="Montserrat ExtraBold"/>
              </a:rPr>
              <a:t>10%</a:t>
            </a:r>
            <a:r>
              <a:rPr lang="en-US" sz="1200">
                <a:latin typeface="Montserrat ExtraBold"/>
              </a:rPr>
              <a:t> cancellation rate with parking space.</a:t>
            </a:r>
          </a:p>
          <a:p>
            <a:pPr marL="285750" indent="-285750">
              <a:buChar char="•"/>
            </a:pPr>
            <a:endParaRPr lang="en-US"/>
          </a:p>
        </p:txBody>
      </p:sp>
      <p:sp>
        <p:nvSpPr>
          <p:cNvPr id="3" name="TextBox 2">
            <a:extLst>
              <a:ext uri="{FF2B5EF4-FFF2-40B4-BE49-F238E27FC236}">
                <a16:creationId xmlns:a16="http://schemas.microsoft.com/office/drawing/2014/main" id="{9DA1C674-9018-E3E5-138F-3D79104DDBFC}"/>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Seah Ming Yang</a:t>
            </a:r>
          </a:p>
        </p:txBody>
      </p:sp>
      <p:sp>
        <p:nvSpPr>
          <p:cNvPr id="5" name="Slide Number Placeholder 4">
            <a:extLst>
              <a:ext uri="{FF2B5EF4-FFF2-40B4-BE49-F238E27FC236}">
                <a16:creationId xmlns:a16="http://schemas.microsoft.com/office/drawing/2014/main" id="{51D56B41-809B-E17C-66C3-61AC58F4B24D}"/>
              </a:ext>
            </a:extLst>
          </p:cNvPr>
          <p:cNvSpPr>
            <a:spLocks noGrp="1"/>
          </p:cNvSpPr>
          <p:nvPr>
            <p:ph type="sldNum" sz="quarter" idx="12"/>
          </p:nvPr>
        </p:nvSpPr>
        <p:spPr/>
        <p:txBody>
          <a:bodyPr/>
          <a:lstStyle/>
          <a:p>
            <a:fld id="{C39CCBFD-DEF4-E440-8F0C-5E7EF37F2266}" type="slidenum">
              <a:rPr lang="en-CN" smtClean="0"/>
              <a:t>20</a:t>
            </a:fld>
            <a:endParaRPr lang="en-CN"/>
          </a:p>
        </p:txBody>
      </p:sp>
    </p:spTree>
    <p:extLst>
      <p:ext uri="{BB962C8B-B14F-4D97-AF65-F5344CB8AC3E}">
        <p14:creationId xmlns:p14="http://schemas.microsoft.com/office/powerpoint/2010/main" val="415458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4311-E8A8-7837-F70A-99681E5D63D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A2FD657-6B82-8C55-5F72-7C8112935FFC}"/>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solidFill>
                  <a:srgbClr val="202020"/>
                </a:solidFill>
                <a:latin typeface="Montserrat ExtraBold"/>
              </a:rPr>
              <a:t>Special Requests on </a:t>
            </a:r>
            <a:r>
              <a:rPr lang="en-US" sz="2400">
                <a:solidFill>
                  <a:srgbClr val="8AC2EF"/>
                </a:solidFill>
                <a:latin typeface="Montserrat ExtraBold"/>
              </a:rPr>
              <a:t>Booking Cancellation</a:t>
            </a:r>
            <a:endParaRPr lang="en-US" sz="2400">
              <a:solidFill>
                <a:srgbClr val="8AC2EF"/>
              </a:solidFill>
              <a:latin typeface="Montserrat ExtraBold"/>
              <a:ea typeface="Calibri"/>
              <a:cs typeface="Calibri"/>
            </a:endParaRPr>
          </a:p>
        </p:txBody>
      </p:sp>
      <p:pic>
        <p:nvPicPr>
          <p:cNvPr id="3" name="Picture 2">
            <a:extLst>
              <a:ext uri="{FF2B5EF4-FFF2-40B4-BE49-F238E27FC236}">
                <a16:creationId xmlns:a16="http://schemas.microsoft.com/office/drawing/2014/main" id="{A9BB4C76-529C-52DC-48C2-8C60500D88CB}"/>
              </a:ext>
            </a:extLst>
          </p:cNvPr>
          <p:cNvPicPr>
            <a:picLocks noChangeAspect="1"/>
          </p:cNvPicPr>
          <p:nvPr/>
        </p:nvPicPr>
        <p:blipFill>
          <a:blip r:embed="rId2"/>
          <a:stretch>
            <a:fillRect/>
          </a:stretch>
        </p:blipFill>
        <p:spPr>
          <a:xfrm>
            <a:off x="626357" y="1133375"/>
            <a:ext cx="5884316" cy="2867299"/>
          </a:xfrm>
          <a:prstGeom prst="rect">
            <a:avLst/>
          </a:prstGeom>
          <a:ln>
            <a:noFill/>
          </a:ln>
        </p:spPr>
      </p:pic>
      <p:sp>
        <p:nvSpPr>
          <p:cNvPr id="4" name="TextBox 3">
            <a:extLst>
              <a:ext uri="{FF2B5EF4-FFF2-40B4-BE49-F238E27FC236}">
                <a16:creationId xmlns:a16="http://schemas.microsoft.com/office/drawing/2014/main" id="{7114ABA8-22AD-7C71-159A-07E62683C301}"/>
              </a:ext>
            </a:extLst>
          </p:cNvPr>
          <p:cNvSpPr txBox="1"/>
          <p:nvPr/>
        </p:nvSpPr>
        <p:spPr>
          <a:xfrm>
            <a:off x="6393611" y="1287934"/>
            <a:ext cx="230053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Montserrat ExtraBold"/>
              </a:rPr>
              <a:t>Guests who make more special requests are generally more likely to follow through with their stay.</a:t>
            </a:r>
            <a:endParaRPr lang="en-US"/>
          </a:p>
          <a:p>
            <a:pPr marL="285750" indent="-285750">
              <a:buChar char="•"/>
            </a:pPr>
            <a:endParaRPr lang="en-US"/>
          </a:p>
        </p:txBody>
      </p:sp>
      <p:sp>
        <p:nvSpPr>
          <p:cNvPr id="2" name="TextBox 1">
            <a:extLst>
              <a:ext uri="{FF2B5EF4-FFF2-40B4-BE49-F238E27FC236}">
                <a16:creationId xmlns:a16="http://schemas.microsoft.com/office/drawing/2014/main" id="{82DBC1A6-09EE-610C-03A6-8341AFFC2150}"/>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Lan Xiaolu</a:t>
            </a:r>
          </a:p>
        </p:txBody>
      </p:sp>
      <p:sp>
        <p:nvSpPr>
          <p:cNvPr id="7" name="Slide Number Placeholder 6">
            <a:extLst>
              <a:ext uri="{FF2B5EF4-FFF2-40B4-BE49-F238E27FC236}">
                <a16:creationId xmlns:a16="http://schemas.microsoft.com/office/drawing/2014/main" id="{7074BC1C-58B0-C45A-EDB8-C1989E06A1FF}"/>
              </a:ext>
            </a:extLst>
          </p:cNvPr>
          <p:cNvSpPr>
            <a:spLocks noGrp="1"/>
          </p:cNvSpPr>
          <p:nvPr>
            <p:ph type="sldNum" sz="quarter" idx="12"/>
          </p:nvPr>
        </p:nvSpPr>
        <p:spPr/>
        <p:txBody>
          <a:bodyPr/>
          <a:lstStyle/>
          <a:p>
            <a:fld id="{C39CCBFD-DEF4-E440-8F0C-5E7EF37F2266}" type="slidenum">
              <a:rPr lang="en-CN" smtClean="0"/>
              <a:t>21</a:t>
            </a:fld>
            <a:endParaRPr lang="en-CN"/>
          </a:p>
        </p:txBody>
      </p:sp>
    </p:spTree>
    <p:extLst>
      <p:ext uri="{BB962C8B-B14F-4D97-AF65-F5344CB8AC3E}">
        <p14:creationId xmlns:p14="http://schemas.microsoft.com/office/powerpoint/2010/main" val="3943185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7CB645-9DC4-5F33-5B80-E5405D8CB33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B36A6F-1916-43BD-EC19-460034A5F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dults distribution&#10;&#10;AI-generated content may be incorrect.">
            <a:extLst>
              <a:ext uri="{FF2B5EF4-FFF2-40B4-BE49-F238E27FC236}">
                <a16:creationId xmlns:a16="http://schemas.microsoft.com/office/drawing/2014/main" id="{1168F276-A395-57EE-2ACF-58105AD5D350}"/>
              </a:ext>
            </a:extLst>
          </p:cNvPr>
          <p:cNvPicPr>
            <a:picLocks noChangeAspect="1"/>
          </p:cNvPicPr>
          <p:nvPr/>
        </p:nvPicPr>
        <p:blipFill>
          <a:blip r:embed="rId2"/>
          <a:stretch>
            <a:fillRect/>
          </a:stretch>
        </p:blipFill>
        <p:spPr>
          <a:xfrm>
            <a:off x="627146" y="1132050"/>
            <a:ext cx="5534167" cy="3060527"/>
          </a:xfrm>
          <a:prstGeom prst="rect">
            <a:avLst/>
          </a:prstGeom>
        </p:spPr>
      </p:pic>
      <p:sp>
        <p:nvSpPr>
          <p:cNvPr id="6" name="Title 1">
            <a:extLst>
              <a:ext uri="{FF2B5EF4-FFF2-40B4-BE49-F238E27FC236}">
                <a16:creationId xmlns:a16="http://schemas.microsoft.com/office/drawing/2014/main" id="{B65E874E-B507-4A9B-086B-BEC6E1DDA0C7}"/>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solidFill>
                  <a:srgbClr val="202020"/>
                </a:solidFill>
                <a:latin typeface="Montserrat ExtraBold"/>
              </a:rPr>
              <a:t>Number of Adults on </a:t>
            </a:r>
            <a:r>
              <a:rPr lang="en-US" sz="2400">
                <a:solidFill>
                  <a:srgbClr val="8AC2EF"/>
                </a:solidFill>
                <a:latin typeface="Montserrat ExtraBold"/>
              </a:rPr>
              <a:t>Booking Cancellation</a:t>
            </a:r>
            <a:endParaRPr lang="en-US" sz="2400">
              <a:solidFill>
                <a:srgbClr val="8AC2EF"/>
              </a:solidFill>
              <a:latin typeface="Montserrat ExtraBold"/>
              <a:ea typeface="Calibri"/>
              <a:cs typeface="Calibri"/>
            </a:endParaRPr>
          </a:p>
        </p:txBody>
      </p:sp>
      <p:sp>
        <p:nvSpPr>
          <p:cNvPr id="8" name="TextBox 7">
            <a:extLst>
              <a:ext uri="{FF2B5EF4-FFF2-40B4-BE49-F238E27FC236}">
                <a16:creationId xmlns:a16="http://schemas.microsoft.com/office/drawing/2014/main" id="{98EFDA22-B5B0-C2B6-852D-471CB999365D}"/>
              </a:ext>
            </a:extLst>
          </p:cNvPr>
          <p:cNvSpPr txBox="1"/>
          <p:nvPr/>
        </p:nvSpPr>
        <p:spPr>
          <a:xfrm>
            <a:off x="6253432" y="1136972"/>
            <a:ext cx="254854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endParaRPr lang="en-US"/>
          </a:p>
          <a:p>
            <a:pPr marL="285750" indent="-285750">
              <a:buChar char="•"/>
            </a:pPr>
            <a:r>
              <a:rPr lang="en-US">
                <a:latin typeface="Montserrat ExtraBold"/>
              </a:rPr>
              <a:t>Bookings made for 2–3 adults show a higher likelihood of cancellation.</a:t>
            </a:r>
          </a:p>
        </p:txBody>
      </p:sp>
      <p:sp>
        <p:nvSpPr>
          <p:cNvPr id="4" name="TextBox 3">
            <a:extLst>
              <a:ext uri="{FF2B5EF4-FFF2-40B4-BE49-F238E27FC236}">
                <a16:creationId xmlns:a16="http://schemas.microsoft.com/office/drawing/2014/main" id="{A317311C-DAF7-E7FE-B2C0-F9CFA4FADA0F}"/>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Lan Xiaolu</a:t>
            </a:r>
          </a:p>
        </p:txBody>
      </p:sp>
      <p:sp>
        <p:nvSpPr>
          <p:cNvPr id="7" name="Slide Number Placeholder 6">
            <a:extLst>
              <a:ext uri="{FF2B5EF4-FFF2-40B4-BE49-F238E27FC236}">
                <a16:creationId xmlns:a16="http://schemas.microsoft.com/office/drawing/2014/main" id="{0B66634C-7846-377F-68C8-33178D8B0676}"/>
              </a:ext>
            </a:extLst>
          </p:cNvPr>
          <p:cNvSpPr>
            <a:spLocks noGrp="1"/>
          </p:cNvSpPr>
          <p:nvPr>
            <p:ph type="sldNum" sz="quarter" idx="12"/>
          </p:nvPr>
        </p:nvSpPr>
        <p:spPr/>
        <p:txBody>
          <a:bodyPr/>
          <a:lstStyle/>
          <a:p>
            <a:fld id="{C39CCBFD-DEF4-E440-8F0C-5E7EF37F2266}" type="slidenum">
              <a:rPr lang="en-CN" smtClean="0"/>
              <a:t>22</a:t>
            </a:fld>
            <a:endParaRPr lang="en-CN"/>
          </a:p>
        </p:txBody>
      </p:sp>
    </p:spTree>
    <p:extLst>
      <p:ext uri="{BB962C8B-B14F-4D97-AF65-F5344CB8AC3E}">
        <p14:creationId xmlns:p14="http://schemas.microsoft.com/office/powerpoint/2010/main" val="1061746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304981-EF27-F557-4190-9F8A0A7EE0F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a number of weeks&#10;&#10;AI-generated content may be incorrect.">
            <a:extLst>
              <a:ext uri="{FF2B5EF4-FFF2-40B4-BE49-F238E27FC236}">
                <a16:creationId xmlns:a16="http://schemas.microsoft.com/office/drawing/2014/main" id="{0FF54F9D-63FF-5DAD-FEF2-F04B81651016}"/>
              </a:ext>
            </a:extLst>
          </p:cNvPr>
          <p:cNvPicPr>
            <a:picLocks noChangeAspect="1"/>
          </p:cNvPicPr>
          <p:nvPr/>
        </p:nvPicPr>
        <p:blipFill>
          <a:blip r:embed="rId2"/>
          <a:stretch>
            <a:fillRect/>
          </a:stretch>
        </p:blipFill>
        <p:spPr>
          <a:xfrm>
            <a:off x="631515" y="1061654"/>
            <a:ext cx="4084438" cy="1859384"/>
          </a:xfrm>
          <a:prstGeom prst="rect">
            <a:avLst/>
          </a:prstGeom>
          <a:ln>
            <a:noFill/>
          </a:ln>
        </p:spPr>
      </p:pic>
      <p:sp>
        <p:nvSpPr>
          <p:cNvPr id="4" name="Title 1">
            <a:extLst>
              <a:ext uri="{FF2B5EF4-FFF2-40B4-BE49-F238E27FC236}">
                <a16:creationId xmlns:a16="http://schemas.microsoft.com/office/drawing/2014/main" id="{5EEEE99A-49AC-3E68-B62E-93397A7A390D}"/>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solidFill>
                  <a:srgbClr val="202020"/>
                </a:solidFill>
                <a:latin typeface="Montserrat ExtraBold"/>
              </a:rPr>
              <a:t>Length Of Stay on </a:t>
            </a:r>
            <a:r>
              <a:rPr lang="en-US" sz="2400">
                <a:solidFill>
                  <a:srgbClr val="8AC2EF"/>
                </a:solidFill>
                <a:latin typeface="Montserrat ExtraBold"/>
              </a:rPr>
              <a:t>Booking Cancellation</a:t>
            </a:r>
            <a:endParaRPr lang="en-US" sz="2400">
              <a:solidFill>
                <a:srgbClr val="8AC2EF"/>
              </a:solidFill>
              <a:latin typeface="Montserrat ExtraBold"/>
              <a:ea typeface="Calibri"/>
              <a:cs typeface="Calibri"/>
            </a:endParaRPr>
          </a:p>
        </p:txBody>
      </p:sp>
      <p:pic>
        <p:nvPicPr>
          <p:cNvPr id="7" name="Picture 6" descr="A graph of a number of weekend nights&#10;&#10;AI-generated content may be incorrect.">
            <a:extLst>
              <a:ext uri="{FF2B5EF4-FFF2-40B4-BE49-F238E27FC236}">
                <a16:creationId xmlns:a16="http://schemas.microsoft.com/office/drawing/2014/main" id="{597A7875-6751-56A0-9252-82A21238FA1B}"/>
              </a:ext>
            </a:extLst>
          </p:cNvPr>
          <p:cNvPicPr>
            <a:picLocks noChangeAspect="1"/>
          </p:cNvPicPr>
          <p:nvPr/>
        </p:nvPicPr>
        <p:blipFill>
          <a:blip r:embed="rId3"/>
          <a:stretch>
            <a:fillRect/>
          </a:stretch>
        </p:blipFill>
        <p:spPr>
          <a:xfrm>
            <a:off x="4335037" y="2919327"/>
            <a:ext cx="3937775" cy="1862659"/>
          </a:xfrm>
          <a:prstGeom prst="rect">
            <a:avLst/>
          </a:prstGeom>
        </p:spPr>
      </p:pic>
      <p:sp>
        <p:nvSpPr>
          <p:cNvPr id="12" name="Arrow: Up 11">
            <a:extLst>
              <a:ext uri="{FF2B5EF4-FFF2-40B4-BE49-F238E27FC236}">
                <a16:creationId xmlns:a16="http://schemas.microsoft.com/office/drawing/2014/main" id="{F9F3D50F-1683-6433-4C70-6C5773DE241F}"/>
              </a:ext>
            </a:extLst>
          </p:cNvPr>
          <p:cNvSpPr/>
          <p:nvPr/>
        </p:nvSpPr>
        <p:spPr>
          <a:xfrm>
            <a:off x="5467082" y="1348280"/>
            <a:ext cx="273428" cy="1077467"/>
          </a:xfrm>
          <a:prstGeom prst="upArrow">
            <a:avLst/>
          </a:prstGeom>
          <a:solidFill>
            <a:srgbClr val="8AC2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6B9E140A-E9B8-6D55-AF9E-86C215405003}"/>
              </a:ext>
            </a:extLst>
          </p:cNvPr>
          <p:cNvSpPr/>
          <p:nvPr/>
        </p:nvSpPr>
        <p:spPr>
          <a:xfrm>
            <a:off x="1008698" y="3369437"/>
            <a:ext cx="273428" cy="1077467"/>
          </a:xfrm>
          <a:prstGeom prst="upArrow">
            <a:avLst/>
          </a:prstGeom>
          <a:solidFill>
            <a:srgbClr val="8AC2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F5CD617-DE79-A07D-A897-2CE87B71FB1B}"/>
              </a:ext>
            </a:extLst>
          </p:cNvPr>
          <p:cNvSpPr txBox="1"/>
          <p:nvPr/>
        </p:nvSpPr>
        <p:spPr>
          <a:xfrm>
            <a:off x="1515593" y="3645361"/>
            <a:ext cx="2035959"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Montserrat ExtraBold"/>
              </a:rPr>
              <a:t>Cancelled Bookings</a:t>
            </a:r>
          </a:p>
        </p:txBody>
      </p:sp>
      <p:sp>
        <p:nvSpPr>
          <p:cNvPr id="17" name="TextBox 16">
            <a:extLst>
              <a:ext uri="{FF2B5EF4-FFF2-40B4-BE49-F238E27FC236}">
                <a16:creationId xmlns:a16="http://schemas.microsoft.com/office/drawing/2014/main" id="{3BD3DFF0-7D0F-53E0-33CE-E5F51F8E5C2D}"/>
              </a:ext>
            </a:extLst>
          </p:cNvPr>
          <p:cNvSpPr txBox="1"/>
          <p:nvPr/>
        </p:nvSpPr>
        <p:spPr>
          <a:xfrm>
            <a:off x="5916461" y="1624876"/>
            <a:ext cx="1148581"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Montserrat ExtraBold"/>
              </a:rPr>
              <a:t>Nights of stay</a:t>
            </a:r>
          </a:p>
        </p:txBody>
      </p:sp>
      <p:sp>
        <p:nvSpPr>
          <p:cNvPr id="3" name="TextBox 2">
            <a:extLst>
              <a:ext uri="{FF2B5EF4-FFF2-40B4-BE49-F238E27FC236}">
                <a16:creationId xmlns:a16="http://schemas.microsoft.com/office/drawing/2014/main" id="{EC817D4B-5460-3D62-60B4-8C552A42B82C}"/>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Lan Xiaolu</a:t>
            </a:r>
          </a:p>
        </p:txBody>
      </p:sp>
      <p:sp>
        <p:nvSpPr>
          <p:cNvPr id="6" name="Slide Number Placeholder 5">
            <a:extLst>
              <a:ext uri="{FF2B5EF4-FFF2-40B4-BE49-F238E27FC236}">
                <a16:creationId xmlns:a16="http://schemas.microsoft.com/office/drawing/2014/main" id="{4EA0FC49-5D83-6DFF-212A-0A4D2926A1D3}"/>
              </a:ext>
            </a:extLst>
          </p:cNvPr>
          <p:cNvSpPr>
            <a:spLocks noGrp="1"/>
          </p:cNvSpPr>
          <p:nvPr>
            <p:ph type="sldNum" sz="quarter" idx="12"/>
          </p:nvPr>
        </p:nvSpPr>
        <p:spPr/>
        <p:txBody>
          <a:bodyPr/>
          <a:lstStyle/>
          <a:p>
            <a:fld id="{C39CCBFD-DEF4-E440-8F0C-5E7EF37F2266}" type="slidenum">
              <a:rPr lang="en-CN" smtClean="0"/>
              <a:t>23</a:t>
            </a:fld>
            <a:endParaRPr lang="en-CN"/>
          </a:p>
        </p:txBody>
      </p:sp>
    </p:spTree>
    <p:extLst>
      <p:ext uri="{BB962C8B-B14F-4D97-AF65-F5344CB8AC3E}">
        <p14:creationId xmlns:p14="http://schemas.microsoft.com/office/powerpoint/2010/main" val="3482692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a:extLst>
            <a:ext uri="{FF2B5EF4-FFF2-40B4-BE49-F238E27FC236}">
              <a16:creationId xmlns:a16="http://schemas.microsoft.com/office/drawing/2014/main" id="{8CADBFF8-13C9-59F6-0D57-64839D1E4F50}"/>
            </a:ext>
          </a:extLst>
        </p:cNvPr>
        <p:cNvGrpSpPr/>
        <p:nvPr/>
      </p:nvGrpSpPr>
      <p:grpSpPr>
        <a:xfrm>
          <a:off x="0" y="0"/>
          <a:ext cx="0" cy="0"/>
          <a:chOff x="0" y="0"/>
          <a:chExt cx="0" cy="0"/>
        </a:xfrm>
      </p:grpSpPr>
      <p:pic>
        <p:nvPicPr>
          <p:cNvPr id="201" name="Google Shape;201;p30">
            <a:extLst>
              <a:ext uri="{FF2B5EF4-FFF2-40B4-BE49-F238E27FC236}">
                <a16:creationId xmlns:a16="http://schemas.microsoft.com/office/drawing/2014/main" id="{0D585050-8E01-A57D-C4AD-CA37D1E1675D}"/>
              </a:ext>
            </a:extLst>
          </p:cNvPr>
          <p:cNvPicPr preferRelativeResize="0"/>
          <p:nvPr/>
        </p:nvPicPr>
        <p:blipFill rotWithShape="1">
          <a:blip r:embed="rId3"/>
          <a:srcRect l="21224" r="18870"/>
          <a:stretch>
            <a:fillRect/>
          </a:stretch>
        </p:blipFill>
        <p:spPr>
          <a:xfrm>
            <a:off x="5962650" y="538275"/>
            <a:ext cx="2857500" cy="4069801"/>
          </a:xfrm>
          <a:prstGeom prst="rect">
            <a:avLst/>
          </a:prstGeom>
          <a:noFill/>
          <a:ln>
            <a:noFill/>
          </a:ln>
        </p:spPr>
      </p:pic>
      <p:sp>
        <p:nvSpPr>
          <p:cNvPr id="202" name="Google Shape;202;p30">
            <a:extLst>
              <a:ext uri="{FF2B5EF4-FFF2-40B4-BE49-F238E27FC236}">
                <a16:creationId xmlns:a16="http://schemas.microsoft.com/office/drawing/2014/main" id="{FFBFD01C-E5AA-F95F-3C90-2AE1A8C3467D}"/>
              </a:ext>
            </a:extLst>
          </p:cNvPr>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p>
            <a:pPr>
              <a:buClr>
                <a:srgbClr val="000000"/>
              </a:buClr>
              <a:buSzPts val="1100"/>
            </a:pPr>
            <a:r>
              <a:rPr lang="en-US">
                <a:solidFill>
                  <a:srgbClr val="90CCFA"/>
                </a:solidFill>
              </a:rPr>
              <a:t>4.</a:t>
            </a:r>
            <a:r>
              <a:rPr lang="en-US">
                <a:solidFill>
                  <a:srgbClr val="373334"/>
                </a:solidFill>
              </a:rPr>
              <a:t> </a:t>
            </a:r>
            <a:r>
              <a:rPr lang="en-US"/>
              <a:t>Machine Leaning Modelling</a:t>
            </a:r>
            <a:endParaRPr lang="en-US">
              <a:solidFill>
                <a:srgbClr val="373334"/>
              </a:solidFill>
            </a:endParaRPr>
          </a:p>
        </p:txBody>
      </p:sp>
      <p:sp>
        <p:nvSpPr>
          <p:cNvPr id="3" name="Slide Number Placeholder 2">
            <a:extLst>
              <a:ext uri="{FF2B5EF4-FFF2-40B4-BE49-F238E27FC236}">
                <a16:creationId xmlns:a16="http://schemas.microsoft.com/office/drawing/2014/main" id="{AFFC5470-285D-3986-C54C-C51408D182E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318674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46D5B-DBF5-AF6E-1916-DF47F0A37E7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16C89F0-93FE-7B2F-BE8F-227815B825EE}"/>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b="1">
                <a:latin typeface="Montserrat ExtraBold"/>
              </a:rPr>
              <a:t>Three Steps of </a:t>
            </a:r>
            <a:r>
              <a:rPr lang="en-US" sz="2400">
                <a:solidFill>
                  <a:srgbClr val="8AC2EF"/>
                </a:solidFill>
                <a:latin typeface="Montserrat ExtraBold"/>
              </a:rPr>
              <a:t>ML Modelling</a:t>
            </a:r>
            <a:endParaRPr lang="en-US">
              <a:latin typeface="Montserrat ExtraBold"/>
              <a:ea typeface="+mj-lt"/>
              <a:cs typeface="+mj-lt"/>
            </a:endParaRPr>
          </a:p>
        </p:txBody>
      </p:sp>
      <p:sp>
        <p:nvSpPr>
          <p:cNvPr id="27" name="TextBox 26">
            <a:extLst>
              <a:ext uri="{FF2B5EF4-FFF2-40B4-BE49-F238E27FC236}">
                <a16:creationId xmlns:a16="http://schemas.microsoft.com/office/drawing/2014/main" id="{C37BF460-A3F9-E2D7-8DED-1F2264F0B9EE}"/>
              </a:ext>
            </a:extLst>
          </p:cNvPr>
          <p:cNvSpPr txBox="1"/>
          <p:nvPr/>
        </p:nvSpPr>
        <p:spPr>
          <a:xfrm>
            <a:off x="449727" y="3190826"/>
            <a:ext cx="2418129"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a:latin typeface="Montserrat"/>
              </a:rPr>
              <a:t>Compare 5 different classification algorithms.</a:t>
            </a:r>
          </a:p>
          <a:p>
            <a:endParaRPr lang="en-US" sz="1100">
              <a:latin typeface="Montserrat"/>
            </a:endParaRPr>
          </a:p>
          <a:p>
            <a:pPr marL="171450" indent="-171450">
              <a:buChar char="•"/>
            </a:pPr>
            <a:r>
              <a:rPr lang="en-US" sz="1100">
                <a:latin typeface="Montserrat"/>
              </a:rPr>
              <a:t>Select </a:t>
            </a:r>
            <a:r>
              <a:rPr lang="en-US" sz="1100" b="1">
                <a:latin typeface="Montserrat"/>
              </a:rPr>
              <a:t>Random Forest </a:t>
            </a:r>
            <a:r>
              <a:rPr lang="en-US" sz="1100">
                <a:latin typeface="Montserrat"/>
              </a:rPr>
              <a:t>and </a:t>
            </a:r>
            <a:r>
              <a:rPr lang="en-US" sz="1100" b="1" err="1">
                <a:latin typeface="Montserrat"/>
              </a:rPr>
              <a:t>XGBoost</a:t>
            </a:r>
            <a:r>
              <a:rPr lang="en-US" sz="1100">
                <a:latin typeface="Montserrat"/>
              </a:rPr>
              <a:t> as leading models.</a:t>
            </a:r>
          </a:p>
        </p:txBody>
      </p:sp>
      <p:sp>
        <p:nvSpPr>
          <p:cNvPr id="29" name="TextBox 28">
            <a:extLst>
              <a:ext uri="{FF2B5EF4-FFF2-40B4-BE49-F238E27FC236}">
                <a16:creationId xmlns:a16="http://schemas.microsoft.com/office/drawing/2014/main" id="{25D45C9B-D0B2-8484-F7AF-8483999960DB}"/>
              </a:ext>
            </a:extLst>
          </p:cNvPr>
          <p:cNvSpPr txBox="1"/>
          <p:nvPr/>
        </p:nvSpPr>
        <p:spPr>
          <a:xfrm>
            <a:off x="3577236" y="3190826"/>
            <a:ext cx="1873189"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b="1">
                <a:latin typeface="Montserrat"/>
              </a:rPr>
              <a:t>Fine-tune</a:t>
            </a:r>
            <a:r>
              <a:rPr lang="en-US" sz="1100">
                <a:latin typeface="Montserrat"/>
              </a:rPr>
              <a:t> to ensure accuracy and consistency.</a:t>
            </a:r>
          </a:p>
          <a:p>
            <a:pPr marL="171450" indent="-171450">
              <a:buChar char="•"/>
            </a:pPr>
            <a:endParaRPr lang="en-US" sz="1100">
              <a:latin typeface="Montserrat"/>
            </a:endParaRPr>
          </a:p>
          <a:p>
            <a:pPr marL="171450" indent="-171450">
              <a:buChar char="•"/>
            </a:pPr>
            <a:r>
              <a:rPr lang="en-US" sz="1100">
                <a:latin typeface="Montserrat"/>
              </a:rPr>
              <a:t>Confirm </a:t>
            </a:r>
            <a:r>
              <a:rPr lang="en-US" sz="1100" b="1">
                <a:latin typeface="Montserrat"/>
              </a:rPr>
              <a:t>Random Forest</a:t>
            </a:r>
            <a:r>
              <a:rPr lang="en-US" sz="1100">
                <a:latin typeface="Montserrat"/>
              </a:rPr>
              <a:t> being the most reliable model.</a:t>
            </a:r>
          </a:p>
        </p:txBody>
      </p:sp>
      <p:sp>
        <p:nvSpPr>
          <p:cNvPr id="41" name="TextBox 40">
            <a:extLst>
              <a:ext uri="{FF2B5EF4-FFF2-40B4-BE49-F238E27FC236}">
                <a16:creationId xmlns:a16="http://schemas.microsoft.com/office/drawing/2014/main" id="{F884FFE2-2B82-EDA5-22DC-091B5D5151D3}"/>
              </a:ext>
            </a:extLst>
          </p:cNvPr>
          <p:cNvSpPr txBox="1"/>
          <p:nvPr/>
        </p:nvSpPr>
        <p:spPr>
          <a:xfrm>
            <a:off x="1028868" y="2595464"/>
            <a:ext cx="12598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ExtraBold"/>
              </a:rPr>
              <a:t>Initial Model Comparison</a:t>
            </a:r>
          </a:p>
        </p:txBody>
      </p:sp>
      <p:sp>
        <p:nvSpPr>
          <p:cNvPr id="42" name="TextBox 41">
            <a:extLst>
              <a:ext uri="{FF2B5EF4-FFF2-40B4-BE49-F238E27FC236}">
                <a16:creationId xmlns:a16="http://schemas.microsoft.com/office/drawing/2014/main" id="{089DE7EE-C3F2-C728-D8A2-2A732FBC7EE6}"/>
              </a:ext>
            </a:extLst>
          </p:cNvPr>
          <p:cNvSpPr txBox="1"/>
          <p:nvPr/>
        </p:nvSpPr>
        <p:spPr>
          <a:xfrm>
            <a:off x="3718996" y="2595464"/>
            <a:ext cx="158967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ExtraBold"/>
              </a:rPr>
              <a:t>Hyperparameter</a:t>
            </a:r>
          </a:p>
          <a:p>
            <a:pPr algn="ctr"/>
            <a:r>
              <a:rPr lang="en-US" sz="1200" b="1">
                <a:latin typeface="Montserrat ExtraBold"/>
              </a:rPr>
              <a:t>Tuning</a:t>
            </a:r>
          </a:p>
        </p:txBody>
      </p:sp>
      <p:grpSp>
        <p:nvGrpSpPr>
          <p:cNvPr id="7" name="Group 6">
            <a:extLst>
              <a:ext uri="{FF2B5EF4-FFF2-40B4-BE49-F238E27FC236}">
                <a16:creationId xmlns:a16="http://schemas.microsoft.com/office/drawing/2014/main" id="{5066FCC7-C654-F84C-736D-F5495E9514D8}"/>
              </a:ext>
            </a:extLst>
          </p:cNvPr>
          <p:cNvGrpSpPr/>
          <p:nvPr/>
        </p:nvGrpSpPr>
        <p:grpSpPr>
          <a:xfrm>
            <a:off x="1337878" y="1818008"/>
            <a:ext cx="641826" cy="638335"/>
            <a:chOff x="1337878" y="1818008"/>
            <a:chExt cx="641826" cy="638335"/>
          </a:xfrm>
        </p:grpSpPr>
        <p:sp>
          <p:nvSpPr>
            <p:cNvPr id="3" name="Oval 2">
              <a:extLst>
                <a:ext uri="{FF2B5EF4-FFF2-40B4-BE49-F238E27FC236}">
                  <a16:creationId xmlns:a16="http://schemas.microsoft.com/office/drawing/2014/main" id="{8DF1DFE0-1C4C-9E6D-C49E-A09BB0EEE89D}"/>
                </a:ext>
              </a:extLst>
            </p:cNvPr>
            <p:cNvSpPr/>
            <p:nvPr/>
          </p:nvSpPr>
          <p:spPr>
            <a:xfrm flipV="1">
              <a:off x="1337878" y="1818008"/>
              <a:ext cx="641826" cy="638335"/>
            </a:xfrm>
            <a:prstGeom prst="ellipse">
              <a:avLst/>
            </a:prstGeom>
            <a:solidFill>
              <a:srgbClr val="90CCF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Calibri"/>
                <a:cs typeface="Calibri"/>
              </a:endParaRPr>
            </a:p>
          </p:txBody>
        </p:sp>
        <p:pic>
          <p:nvPicPr>
            <p:cNvPr id="44" name="Picture 43" descr="A white magnifying glass on a black background&#10;&#10;AI-generated content may be incorrect.">
              <a:extLst>
                <a:ext uri="{FF2B5EF4-FFF2-40B4-BE49-F238E27FC236}">
                  <a16:creationId xmlns:a16="http://schemas.microsoft.com/office/drawing/2014/main" id="{D1D2D17B-6B14-7AF7-1EA6-0620FD7377F4}"/>
                </a:ext>
              </a:extLst>
            </p:cNvPr>
            <p:cNvPicPr>
              <a:picLocks noChangeAspect="1"/>
            </p:cNvPicPr>
            <p:nvPr/>
          </p:nvPicPr>
          <p:blipFill>
            <a:blip r:embed="rId2"/>
            <a:stretch>
              <a:fillRect/>
            </a:stretch>
          </p:blipFill>
          <p:spPr>
            <a:xfrm>
              <a:off x="1463759" y="1977584"/>
              <a:ext cx="312653" cy="330103"/>
            </a:xfrm>
            <a:prstGeom prst="rect">
              <a:avLst/>
            </a:prstGeom>
          </p:spPr>
        </p:pic>
      </p:grpSp>
      <p:grpSp>
        <p:nvGrpSpPr>
          <p:cNvPr id="4" name="Group 3">
            <a:extLst>
              <a:ext uri="{FF2B5EF4-FFF2-40B4-BE49-F238E27FC236}">
                <a16:creationId xmlns:a16="http://schemas.microsoft.com/office/drawing/2014/main" id="{E85ADF7D-8E6D-3427-9F25-C14E85C76BC7}"/>
              </a:ext>
            </a:extLst>
          </p:cNvPr>
          <p:cNvGrpSpPr/>
          <p:nvPr/>
        </p:nvGrpSpPr>
        <p:grpSpPr>
          <a:xfrm>
            <a:off x="7051530" y="1818008"/>
            <a:ext cx="641826" cy="638335"/>
            <a:chOff x="6903459" y="1818008"/>
            <a:chExt cx="641826" cy="638335"/>
          </a:xfrm>
        </p:grpSpPr>
        <p:sp>
          <p:nvSpPr>
            <p:cNvPr id="43" name="Oval 42">
              <a:extLst>
                <a:ext uri="{FF2B5EF4-FFF2-40B4-BE49-F238E27FC236}">
                  <a16:creationId xmlns:a16="http://schemas.microsoft.com/office/drawing/2014/main" id="{78EC0B66-AB43-D2D5-5536-9427F1AD0BF2}"/>
                </a:ext>
              </a:extLst>
            </p:cNvPr>
            <p:cNvSpPr/>
            <p:nvPr/>
          </p:nvSpPr>
          <p:spPr>
            <a:xfrm flipV="1">
              <a:off x="6903459" y="1818008"/>
              <a:ext cx="641826" cy="638335"/>
            </a:xfrm>
            <a:prstGeom prst="ellipse">
              <a:avLst/>
            </a:prstGeom>
            <a:solidFill>
              <a:srgbClr val="90CCF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Calibri"/>
                <a:cs typeface="Calibri"/>
              </a:endParaRPr>
            </a:p>
          </p:txBody>
        </p:sp>
        <p:pic>
          <p:nvPicPr>
            <p:cNvPr id="46" name="Picture 45" descr="A white gear with a black background&#10;&#10;AI-generated content may be incorrect.">
              <a:extLst>
                <a:ext uri="{FF2B5EF4-FFF2-40B4-BE49-F238E27FC236}">
                  <a16:creationId xmlns:a16="http://schemas.microsoft.com/office/drawing/2014/main" id="{F2D6812E-7E6A-6CCC-901B-107544088919}"/>
                </a:ext>
              </a:extLst>
            </p:cNvPr>
            <p:cNvPicPr>
              <a:picLocks noChangeAspect="1"/>
            </p:cNvPicPr>
            <p:nvPr/>
          </p:nvPicPr>
          <p:blipFill>
            <a:blip r:embed="rId3"/>
            <a:stretch>
              <a:fillRect/>
            </a:stretch>
          </p:blipFill>
          <p:spPr>
            <a:xfrm>
              <a:off x="7058653" y="2009102"/>
              <a:ext cx="312654" cy="295203"/>
            </a:xfrm>
            <a:prstGeom prst="rect">
              <a:avLst/>
            </a:prstGeom>
          </p:spPr>
        </p:pic>
      </p:grpSp>
      <p:grpSp>
        <p:nvGrpSpPr>
          <p:cNvPr id="6" name="Group 5">
            <a:extLst>
              <a:ext uri="{FF2B5EF4-FFF2-40B4-BE49-F238E27FC236}">
                <a16:creationId xmlns:a16="http://schemas.microsoft.com/office/drawing/2014/main" id="{66E41ECC-C08D-4017-10BA-BAF7A87ABC2E}"/>
              </a:ext>
            </a:extLst>
          </p:cNvPr>
          <p:cNvGrpSpPr/>
          <p:nvPr/>
        </p:nvGrpSpPr>
        <p:grpSpPr>
          <a:xfrm>
            <a:off x="4194705" y="1818008"/>
            <a:ext cx="641826" cy="638335"/>
            <a:chOff x="4107484" y="1818008"/>
            <a:chExt cx="641826" cy="638335"/>
          </a:xfrm>
        </p:grpSpPr>
        <p:sp>
          <p:nvSpPr>
            <p:cNvPr id="2" name="Oval 1">
              <a:extLst>
                <a:ext uri="{FF2B5EF4-FFF2-40B4-BE49-F238E27FC236}">
                  <a16:creationId xmlns:a16="http://schemas.microsoft.com/office/drawing/2014/main" id="{1FB95CF4-3FD5-D629-89EA-AE75F470A316}"/>
                </a:ext>
              </a:extLst>
            </p:cNvPr>
            <p:cNvSpPr/>
            <p:nvPr/>
          </p:nvSpPr>
          <p:spPr>
            <a:xfrm flipV="1">
              <a:off x="4107484" y="1818008"/>
              <a:ext cx="641826" cy="638335"/>
            </a:xfrm>
            <a:prstGeom prst="ellipse">
              <a:avLst/>
            </a:prstGeom>
            <a:solidFill>
              <a:srgbClr val="90CCF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Calibri"/>
                <a:cs typeface="Calibri"/>
              </a:endParaRPr>
            </a:p>
          </p:txBody>
        </p:sp>
        <p:pic>
          <p:nvPicPr>
            <p:cNvPr id="48" name="Picture 47" descr="A white lines and circles on a black background&#10;&#10;AI-generated content may be incorrect.">
              <a:extLst>
                <a:ext uri="{FF2B5EF4-FFF2-40B4-BE49-F238E27FC236}">
                  <a16:creationId xmlns:a16="http://schemas.microsoft.com/office/drawing/2014/main" id="{C11F4E24-8241-0802-C8AE-7F311ECC65D6}"/>
                </a:ext>
              </a:extLst>
            </p:cNvPr>
            <p:cNvPicPr>
              <a:picLocks noChangeAspect="1"/>
            </p:cNvPicPr>
            <p:nvPr/>
          </p:nvPicPr>
          <p:blipFill>
            <a:blip r:embed="rId4"/>
            <a:stretch>
              <a:fillRect/>
            </a:stretch>
          </p:blipFill>
          <p:spPr>
            <a:xfrm>
              <a:off x="4250652" y="1963556"/>
              <a:ext cx="351916" cy="373729"/>
            </a:xfrm>
            <a:prstGeom prst="rect">
              <a:avLst/>
            </a:prstGeom>
          </p:spPr>
        </p:pic>
      </p:grpSp>
      <p:sp>
        <p:nvSpPr>
          <p:cNvPr id="49" name="TextBox 48">
            <a:extLst>
              <a:ext uri="{FF2B5EF4-FFF2-40B4-BE49-F238E27FC236}">
                <a16:creationId xmlns:a16="http://schemas.microsoft.com/office/drawing/2014/main" id="{A2D1F068-8650-A4D9-8091-842A8EAF8878}"/>
              </a:ext>
            </a:extLst>
          </p:cNvPr>
          <p:cNvSpPr txBox="1"/>
          <p:nvPr/>
        </p:nvSpPr>
        <p:spPr>
          <a:xfrm>
            <a:off x="6304718" y="2589588"/>
            <a:ext cx="21166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ExtraBold"/>
              </a:rPr>
              <a:t>Adjust Threshold for Business Impact</a:t>
            </a:r>
          </a:p>
        </p:txBody>
      </p:sp>
      <p:sp>
        <p:nvSpPr>
          <p:cNvPr id="50" name="TextBox 49">
            <a:extLst>
              <a:ext uri="{FF2B5EF4-FFF2-40B4-BE49-F238E27FC236}">
                <a16:creationId xmlns:a16="http://schemas.microsoft.com/office/drawing/2014/main" id="{9197A7F1-577D-E5AD-CEDD-C7878600406C}"/>
              </a:ext>
            </a:extLst>
          </p:cNvPr>
          <p:cNvSpPr txBox="1"/>
          <p:nvPr/>
        </p:nvSpPr>
        <p:spPr>
          <a:xfrm>
            <a:off x="6433347" y="3192854"/>
            <a:ext cx="1878193"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a:latin typeface="Montserrat"/>
              </a:rPr>
              <a:t>Adjust the threshold of the model to catch as many </a:t>
            </a:r>
            <a:r>
              <a:rPr lang="en-US" sz="1100" b="1">
                <a:latin typeface="Montserrat"/>
              </a:rPr>
              <a:t>false negatives </a:t>
            </a:r>
            <a:r>
              <a:rPr lang="en-US" sz="1100">
                <a:latin typeface="Montserrat"/>
              </a:rPr>
              <a:t>as possible.</a:t>
            </a:r>
          </a:p>
        </p:txBody>
      </p:sp>
      <p:sp>
        <p:nvSpPr>
          <p:cNvPr id="14" name="Triangle 21">
            <a:extLst>
              <a:ext uri="{FF2B5EF4-FFF2-40B4-BE49-F238E27FC236}">
                <a16:creationId xmlns:a16="http://schemas.microsoft.com/office/drawing/2014/main" id="{0A963AF9-5C04-BD60-A596-FE7A0CA54DED}"/>
              </a:ext>
            </a:extLst>
          </p:cNvPr>
          <p:cNvSpPr/>
          <p:nvPr/>
        </p:nvSpPr>
        <p:spPr>
          <a:xfrm rot="5400000">
            <a:off x="5795190" y="1994916"/>
            <a:ext cx="297683" cy="210115"/>
          </a:xfrm>
          <a:prstGeom prst="triangle">
            <a:avLst/>
          </a:prstGeom>
          <a:solidFill>
            <a:srgbClr val="F9A2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riangle 21">
            <a:extLst>
              <a:ext uri="{FF2B5EF4-FFF2-40B4-BE49-F238E27FC236}">
                <a16:creationId xmlns:a16="http://schemas.microsoft.com/office/drawing/2014/main" id="{0F53BBE2-8C53-4301-AC0A-B3BD8ECA1586}"/>
              </a:ext>
            </a:extLst>
          </p:cNvPr>
          <p:cNvSpPr/>
          <p:nvPr/>
        </p:nvSpPr>
        <p:spPr>
          <a:xfrm rot="5400000">
            <a:off x="2938363" y="2028533"/>
            <a:ext cx="297683" cy="210115"/>
          </a:xfrm>
          <a:prstGeom prst="triangle">
            <a:avLst/>
          </a:prstGeom>
          <a:solidFill>
            <a:srgbClr val="F9A2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6E9292A6-7B1B-D02C-156D-DE0E86AC3166}"/>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Lan Xiaolu</a:t>
            </a:r>
          </a:p>
        </p:txBody>
      </p:sp>
      <p:sp>
        <p:nvSpPr>
          <p:cNvPr id="10" name="Slide Number Placeholder 9">
            <a:extLst>
              <a:ext uri="{FF2B5EF4-FFF2-40B4-BE49-F238E27FC236}">
                <a16:creationId xmlns:a16="http://schemas.microsoft.com/office/drawing/2014/main" id="{2334F39C-FD9E-AFA0-7811-0ECCC2AD38EF}"/>
              </a:ext>
            </a:extLst>
          </p:cNvPr>
          <p:cNvSpPr>
            <a:spLocks noGrp="1"/>
          </p:cNvSpPr>
          <p:nvPr>
            <p:ph type="sldNum" sz="quarter" idx="12"/>
          </p:nvPr>
        </p:nvSpPr>
        <p:spPr/>
        <p:txBody>
          <a:bodyPr/>
          <a:lstStyle/>
          <a:p>
            <a:fld id="{C39CCBFD-DEF4-E440-8F0C-5E7EF37F2266}" type="slidenum">
              <a:rPr lang="en-CN" smtClean="0"/>
              <a:t>25</a:t>
            </a:fld>
            <a:endParaRPr lang="en-CN"/>
          </a:p>
        </p:txBody>
      </p:sp>
    </p:spTree>
    <p:extLst>
      <p:ext uri="{BB962C8B-B14F-4D97-AF65-F5344CB8AC3E}">
        <p14:creationId xmlns:p14="http://schemas.microsoft.com/office/powerpoint/2010/main" val="4117445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with many trees&#10;&#10;AI-generated content may be incorrect.">
            <a:extLst>
              <a:ext uri="{FF2B5EF4-FFF2-40B4-BE49-F238E27FC236}">
                <a16:creationId xmlns:a16="http://schemas.microsoft.com/office/drawing/2014/main" id="{EE849655-2257-ADCB-76E3-CFF908567B7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91535" y="1093992"/>
            <a:ext cx="4831780" cy="3222193"/>
          </a:xfrm>
          <a:prstGeom prst="rect">
            <a:avLst/>
          </a:prstGeom>
        </p:spPr>
      </p:pic>
      <p:sp>
        <p:nvSpPr>
          <p:cNvPr id="5" name="TextBox 4">
            <a:extLst>
              <a:ext uri="{FF2B5EF4-FFF2-40B4-BE49-F238E27FC236}">
                <a16:creationId xmlns:a16="http://schemas.microsoft.com/office/drawing/2014/main" id="{B9D18F2C-4059-2147-362F-7E009794FE27}"/>
              </a:ext>
            </a:extLst>
          </p:cNvPr>
          <p:cNvSpPr txBox="1"/>
          <p:nvPr/>
        </p:nvSpPr>
        <p:spPr>
          <a:xfrm>
            <a:off x="1968137" y="4458789"/>
            <a:ext cx="4967202" cy="307777"/>
          </a:xfrm>
          <a:prstGeom prst="rect">
            <a:avLst/>
          </a:prstGeom>
          <a:noFill/>
        </p:spPr>
        <p:txBody>
          <a:bodyPr wrap="square" lIns="91440" tIns="45720" rIns="91440" bIns="45720" rtlCol="0" anchor="t">
            <a:spAutoFit/>
          </a:bodyPr>
          <a:lstStyle/>
          <a:p>
            <a:pPr algn="ctr"/>
            <a:r>
              <a:rPr lang="en-US" b="1">
                <a:latin typeface="Montserrat ExtraBold"/>
              </a:rPr>
              <a:t>Random Forest!</a:t>
            </a:r>
          </a:p>
        </p:txBody>
      </p:sp>
      <p:sp>
        <p:nvSpPr>
          <p:cNvPr id="10" name="Title 1">
            <a:extLst>
              <a:ext uri="{FF2B5EF4-FFF2-40B4-BE49-F238E27FC236}">
                <a16:creationId xmlns:a16="http://schemas.microsoft.com/office/drawing/2014/main" id="{4A366711-1EB2-4BBD-DF16-5DCF87D24293}"/>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b="1">
                <a:latin typeface="Montserrat ExtraBold"/>
              </a:rPr>
              <a:t>And the best model is ...</a:t>
            </a:r>
            <a:endParaRPr lang="en-US" sz="2400">
              <a:solidFill>
                <a:srgbClr val="8AC2EF"/>
              </a:solidFill>
              <a:latin typeface="Montserrat ExtraBold"/>
              <a:ea typeface="+mj-lt"/>
              <a:cs typeface="+mj-lt"/>
            </a:endParaRPr>
          </a:p>
        </p:txBody>
      </p:sp>
      <p:sp>
        <p:nvSpPr>
          <p:cNvPr id="2" name="TextBox 1">
            <a:extLst>
              <a:ext uri="{FF2B5EF4-FFF2-40B4-BE49-F238E27FC236}">
                <a16:creationId xmlns:a16="http://schemas.microsoft.com/office/drawing/2014/main" id="{AA2492CD-CC19-8B33-0226-B0F1FC4B1257}"/>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Lan Xiaolu</a:t>
            </a:r>
          </a:p>
        </p:txBody>
      </p:sp>
      <p:sp>
        <p:nvSpPr>
          <p:cNvPr id="6" name="Slide Number Placeholder 5">
            <a:extLst>
              <a:ext uri="{FF2B5EF4-FFF2-40B4-BE49-F238E27FC236}">
                <a16:creationId xmlns:a16="http://schemas.microsoft.com/office/drawing/2014/main" id="{EE47CE85-5BA4-B95D-8187-B0DB596A970F}"/>
              </a:ext>
            </a:extLst>
          </p:cNvPr>
          <p:cNvSpPr>
            <a:spLocks noGrp="1"/>
          </p:cNvSpPr>
          <p:nvPr>
            <p:ph type="sldNum" sz="quarter" idx="12"/>
          </p:nvPr>
        </p:nvSpPr>
        <p:spPr/>
        <p:txBody>
          <a:bodyPr/>
          <a:lstStyle/>
          <a:p>
            <a:fld id="{C39CCBFD-DEF4-E440-8F0C-5E7EF37F2266}" type="slidenum">
              <a:rPr lang="en-CN" smtClean="0"/>
              <a:t>26</a:t>
            </a:fld>
            <a:endParaRPr lang="en-CN"/>
          </a:p>
        </p:txBody>
      </p:sp>
    </p:spTree>
    <p:extLst>
      <p:ext uri="{BB962C8B-B14F-4D97-AF65-F5344CB8AC3E}">
        <p14:creationId xmlns:p14="http://schemas.microsoft.com/office/powerpoint/2010/main" val="894267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49620-92E6-0A04-7BC7-AFECFA1F7E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4573FDA-BAA0-B563-1CAB-F0809F089A1A}"/>
              </a:ext>
            </a:extLst>
          </p:cNvPr>
          <p:cNvPicPr>
            <a:picLocks noChangeAspect="1"/>
          </p:cNvPicPr>
          <p:nvPr/>
        </p:nvPicPr>
        <p:blipFill>
          <a:blip r:embed="rId2"/>
          <a:srcRect/>
          <a:stretch/>
        </p:blipFill>
        <p:spPr>
          <a:xfrm>
            <a:off x="1794116" y="912036"/>
            <a:ext cx="5555767" cy="3938544"/>
          </a:xfrm>
          <a:prstGeom prst="rect">
            <a:avLst/>
          </a:prstGeom>
        </p:spPr>
      </p:pic>
      <p:sp>
        <p:nvSpPr>
          <p:cNvPr id="10" name="Title 1">
            <a:extLst>
              <a:ext uri="{FF2B5EF4-FFF2-40B4-BE49-F238E27FC236}">
                <a16:creationId xmlns:a16="http://schemas.microsoft.com/office/drawing/2014/main" id="{055D7E7D-61CD-FAD3-8A2B-59C795C0AAF6}"/>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b="1">
                <a:latin typeface="Montserrat ExtraBold"/>
              </a:rPr>
              <a:t>How Does It Work?</a:t>
            </a:r>
            <a:endParaRPr lang="en-US" sz="2400">
              <a:solidFill>
                <a:srgbClr val="8AC2EF"/>
              </a:solidFill>
              <a:latin typeface="Montserrat ExtraBold"/>
              <a:ea typeface="+mj-lt"/>
              <a:cs typeface="+mj-lt"/>
            </a:endParaRPr>
          </a:p>
        </p:txBody>
      </p:sp>
      <p:sp>
        <p:nvSpPr>
          <p:cNvPr id="2" name="TextBox 1">
            <a:extLst>
              <a:ext uri="{FF2B5EF4-FFF2-40B4-BE49-F238E27FC236}">
                <a16:creationId xmlns:a16="http://schemas.microsoft.com/office/drawing/2014/main" id="{8F99AE5E-EB04-BEA1-0CE0-66EFD882888E}"/>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Timothy Hartanto</a:t>
            </a:r>
          </a:p>
        </p:txBody>
      </p:sp>
      <p:sp>
        <p:nvSpPr>
          <p:cNvPr id="6" name="Slide Number Placeholder 5">
            <a:extLst>
              <a:ext uri="{FF2B5EF4-FFF2-40B4-BE49-F238E27FC236}">
                <a16:creationId xmlns:a16="http://schemas.microsoft.com/office/drawing/2014/main" id="{138FF31D-1708-D507-F1CC-08C82927AABD}"/>
              </a:ext>
            </a:extLst>
          </p:cNvPr>
          <p:cNvSpPr>
            <a:spLocks noGrp="1"/>
          </p:cNvSpPr>
          <p:nvPr>
            <p:ph type="sldNum" sz="quarter" idx="12"/>
          </p:nvPr>
        </p:nvSpPr>
        <p:spPr/>
        <p:txBody>
          <a:bodyPr/>
          <a:lstStyle/>
          <a:p>
            <a:fld id="{C39CCBFD-DEF4-E440-8F0C-5E7EF37F2266}" type="slidenum">
              <a:rPr lang="en-CN" smtClean="0"/>
              <a:t>27</a:t>
            </a:fld>
            <a:endParaRPr lang="en-CN"/>
          </a:p>
        </p:txBody>
      </p:sp>
    </p:spTree>
    <p:extLst>
      <p:ext uri="{BB962C8B-B14F-4D97-AF65-F5344CB8AC3E}">
        <p14:creationId xmlns:p14="http://schemas.microsoft.com/office/powerpoint/2010/main" val="41068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34D7C-1FB2-8E90-E4DA-5547FAB3521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5558AD1-63D9-1F79-E20B-A4D09E80ECF8}"/>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solidFill>
                  <a:srgbClr val="8AC2EE"/>
                </a:solidFill>
                <a:latin typeface="Montserrat ExtraBold"/>
                <a:ea typeface="+mj-lt"/>
                <a:cs typeface="+mj-lt"/>
              </a:rPr>
              <a:t>Key Drivers</a:t>
            </a:r>
            <a:r>
              <a:rPr lang="en-US" sz="2400">
                <a:latin typeface="Montserrat ExtraBold"/>
                <a:ea typeface="+mj-lt"/>
                <a:cs typeface="+mj-lt"/>
              </a:rPr>
              <a:t> of Booking Cancellations</a:t>
            </a:r>
            <a:endParaRPr lang="en-US" sz="2400">
              <a:solidFill>
                <a:srgbClr val="8AC2EF"/>
              </a:solidFill>
              <a:latin typeface="Montserrat ExtraBold"/>
              <a:ea typeface="+mj-lt"/>
              <a:cs typeface="+mj-lt"/>
            </a:endParaRPr>
          </a:p>
        </p:txBody>
      </p:sp>
      <p:pic>
        <p:nvPicPr>
          <p:cNvPr id="5" name="Picture 4">
            <a:extLst>
              <a:ext uri="{FF2B5EF4-FFF2-40B4-BE49-F238E27FC236}">
                <a16:creationId xmlns:a16="http://schemas.microsoft.com/office/drawing/2014/main" id="{85D4B29E-EC66-94E2-E17E-451B22BD8FDA}"/>
              </a:ext>
            </a:extLst>
          </p:cNvPr>
          <p:cNvPicPr>
            <a:picLocks noChangeAspect="1"/>
          </p:cNvPicPr>
          <p:nvPr/>
        </p:nvPicPr>
        <p:blipFill>
          <a:blip r:embed="rId2"/>
          <a:stretch>
            <a:fillRect/>
          </a:stretch>
        </p:blipFill>
        <p:spPr>
          <a:xfrm>
            <a:off x="5386960" y="1035470"/>
            <a:ext cx="3258188" cy="1997859"/>
          </a:xfrm>
          <a:prstGeom prst="rect">
            <a:avLst/>
          </a:prstGeom>
        </p:spPr>
      </p:pic>
      <p:graphicFrame>
        <p:nvGraphicFramePr>
          <p:cNvPr id="7" name="Chart 6">
            <a:extLst>
              <a:ext uri="{FF2B5EF4-FFF2-40B4-BE49-F238E27FC236}">
                <a16:creationId xmlns:a16="http://schemas.microsoft.com/office/drawing/2014/main" id="{2B972FB4-ACFE-1193-2A3A-EB2AD6CE192E}"/>
              </a:ext>
            </a:extLst>
          </p:cNvPr>
          <p:cNvGraphicFramePr/>
          <p:nvPr>
            <p:extLst>
              <p:ext uri="{D42A27DB-BD31-4B8C-83A1-F6EECF244321}">
                <p14:modId xmlns:p14="http://schemas.microsoft.com/office/powerpoint/2010/main" val="1434615638"/>
              </p:ext>
            </p:extLst>
          </p:nvPr>
        </p:nvGraphicFramePr>
        <p:xfrm>
          <a:off x="139746" y="984211"/>
          <a:ext cx="4755228" cy="206725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283F4C73-9AEF-A920-D45D-99C7812A5D05}"/>
              </a:ext>
            </a:extLst>
          </p:cNvPr>
          <p:cNvSpPr txBox="1"/>
          <p:nvPr/>
        </p:nvSpPr>
        <p:spPr>
          <a:xfrm>
            <a:off x="1602441" y="829235"/>
            <a:ext cx="21067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Montserrat"/>
              </a:rPr>
              <a:t>Feature Importance</a:t>
            </a:r>
          </a:p>
        </p:txBody>
      </p:sp>
      <p:sp>
        <p:nvSpPr>
          <p:cNvPr id="2" name="TextBox 1">
            <a:extLst>
              <a:ext uri="{FF2B5EF4-FFF2-40B4-BE49-F238E27FC236}">
                <a16:creationId xmlns:a16="http://schemas.microsoft.com/office/drawing/2014/main" id="{8F2DB8DF-B921-C50A-86B1-66D705BB676C}"/>
              </a:ext>
            </a:extLst>
          </p:cNvPr>
          <p:cNvSpPr txBox="1"/>
          <p:nvPr/>
        </p:nvSpPr>
        <p:spPr>
          <a:xfrm>
            <a:off x="6030475" y="820509"/>
            <a:ext cx="21067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Montserrat"/>
              </a:rPr>
              <a:t>Feature Impact</a:t>
            </a:r>
          </a:p>
        </p:txBody>
      </p:sp>
      <p:sp>
        <p:nvSpPr>
          <p:cNvPr id="10" name="TextBox 9">
            <a:extLst>
              <a:ext uri="{FF2B5EF4-FFF2-40B4-BE49-F238E27FC236}">
                <a16:creationId xmlns:a16="http://schemas.microsoft.com/office/drawing/2014/main" id="{88A110F3-3552-3722-A462-2B31C0B78D2C}"/>
              </a:ext>
            </a:extLst>
          </p:cNvPr>
          <p:cNvSpPr txBox="1"/>
          <p:nvPr/>
        </p:nvSpPr>
        <p:spPr>
          <a:xfrm>
            <a:off x="1391381" y="3649704"/>
            <a:ext cx="3056248"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200">
                <a:latin typeface="Montserrat"/>
              </a:rPr>
              <a:t>Longer lead time</a:t>
            </a:r>
          </a:p>
          <a:p>
            <a:pPr marL="285750" indent="-285750">
              <a:buFont typeface="Arial" panose="020B0604020202020204"/>
              <a:buChar char="•"/>
            </a:pPr>
            <a:r>
              <a:rPr lang="en-US" sz="1200">
                <a:latin typeface="Montserrat"/>
              </a:rPr>
              <a:t>Higher average price</a:t>
            </a:r>
          </a:p>
          <a:p>
            <a:pPr marL="285750" indent="-285750">
              <a:buFont typeface="Arial" panose="020B0604020202020204"/>
              <a:buChar char="•"/>
            </a:pPr>
            <a:r>
              <a:rPr lang="en-US" sz="1200">
                <a:latin typeface="Montserrat"/>
              </a:rPr>
              <a:t>Online boo</a:t>
            </a:r>
            <a:r>
              <a:rPr lang="en-US" sz="1200">
                <a:solidFill>
                  <a:schemeClr val="tx1"/>
                </a:solidFill>
                <a:latin typeface="Montserrat"/>
              </a:rPr>
              <a:t>king channel</a:t>
            </a:r>
          </a:p>
        </p:txBody>
      </p:sp>
      <p:sp>
        <p:nvSpPr>
          <p:cNvPr id="14" name="Rectangle: Rounded Corners 13">
            <a:extLst>
              <a:ext uri="{FF2B5EF4-FFF2-40B4-BE49-F238E27FC236}">
                <a16:creationId xmlns:a16="http://schemas.microsoft.com/office/drawing/2014/main" id="{B889D171-CE30-29FF-3295-359395AD1A0E}"/>
              </a:ext>
            </a:extLst>
          </p:cNvPr>
          <p:cNvSpPr/>
          <p:nvPr/>
        </p:nvSpPr>
        <p:spPr>
          <a:xfrm>
            <a:off x="1391237" y="3370426"/>
            <a:ext cx="3058537" cy="259252"/>
          </a:xfrm>
          <a:prstGeom prst="roundRect">
            <a:avLst/>
          </a:prstGeom>
          <a:solidFill>
            <a:srgbClr val="D2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latin typeface="Montserrat"/>
                <a:cs typeface="Arial"/>
              </a:rPr>
              <a:t>Factors increasing cancellation risk</a:t>
            </a:r>
            <a:endParaRPr lang="en-US">
              <a:solidFill>
                <a:srgbClr val="FFFFFF"/>
              </a:solidFill>
              <a:latin typeface="Montserrat"/>
            </a:endParaRPr>
          </a:p>
        </p:txBody>
      </p:sp>
      <p:pic>
        <p:nvPicPr>
          <p:cNvPr id="15" name="Picture 14" descr="A red and black light bulb with lightning bolt&#10;&#10;AI-generated content may be incorrect.">
            <a:extLst>
              <a:ext uri="{FF2B5EF4-FFF2-40B4-BE49-F238E27FC236}">
                <a16:creationId xmlns:a16="http://schemas.microsoft.com/office/drawing/2014/main" id="{C4C2FA00-944C-8F44-007D-E178BA2027C6}"/>
              </a:ext>
            </a:extLst>
          </p:cNvPr>
          <p:cNvPicPr>
            <a:picLocks noChangeAspect="1"/>
          </p:cNvPicPr>
          <p:nvPr/>
        </p:nvPicPr>
        <p:blipFill>
          <a:blip r:embed="rId4"/>
          <a:stretch>
            <a:fillRect/>
          </a:stretch>
        </p:blipFill>
        <p:spPr>
          <a:xfrm>
            <a:off x="974022" y="3340730"/>
            <a:ext cx="303055" cy="272517"/>
          </a:xfrm>
          <a:prstGeom prst="rect">
            <a:avLst/>
          </a:prstGeom>
        </p:spPr>
      </p:pic>
      <p:sp>
        <p:nvSpPr>
          <p:cNvPr id="17" name="Rectangle: Rounded Corners 16">
            <a:extLst>
              <a:ext uri="{FF2B5EF4-FFF2-40B4-BE49-F238E27FC236}">
                <a16:creationId xmlns:a16="http://schemas.microsoft.com/office/drawing/2014/main" id="{2CD8B87B-2FF9-7E00-99A8-09087A8A2F35}"/>
              </a:ext>
            </a:extLst>
          </p:cNvPr>
          <p:cNvSpPr/>
          <p:nvPr/>
        </p:nvSpPr>
        <p:spPr>
          <a:xfrm>
            <a:off x="5221595" y="3348612"/>
            <a:ext cx="3058537" cy="259252"/>
          </a:xfrm>
          <a:prstGeom prst="roundRect">
            <a:avLst/>
          </a:prstGeom>
          <a:solidFill>
            <a:srgbClr val="388D3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rgbClr val="FFFFFF"/>
                </a:solidFill>
                <a:latin typeface="Montserrat"/>
                <a:cs typeface="Arial"/>
              </a:rPr>
              <a:t>Factors reducing cancellation risk</a:t>
            </a:r>
            <a:endParaRPr lang="en-US">
              <a:solidFill>
                <a:srgbClr val="FFFFFF"/>
              </a:solidFill>
              <a:latin typeface="Montserrat"/>
              <a:ea typeface="Calibri"/>
              <a:cs typeface="Calibri"/>
            </a:endParaRPr>
          </a:p>
        </p:txBody>
      </p:sp>
      <p:sp>
        <p:nvSpPr>
          <p:cNvPr id="19" name="TextBox 18">
            <a:extLst>
              <a:ext uri="{FF2B5EF4-FFF2-40B4-BE49-F238E27FC236}">
                <a16:creationId xmlns:a16="http://schemas.microsoft.com/office/drawing/2014/main" id="{C8DE3572-D046-F2E4-1CAE-8CCA9AC0B8B2}"/>
              </a:ext>
            </a:extLst>
          </p:cNvPr>
          <p:cNvSpPr txBox="1"/>
          <p:nvPr/>
        </p:nvSpPr>
        <p:spPr>
          <a:xfrm>
            <a:off x="5182475" y="3667154"/>
            <a:ext cx="2942820"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200">
                <a:latin typeface="Montserrat"/>
              </a:rPr>
              <a:t>Special requests</a:t>
            </a:r>
          </a:p>
          <a:p>
            <a:pPr marL="285750" indent="-285750">
              <a:buFont typeface="Arial" panose="020B0604020202020204"/>
              <a:buChar char="•"/>
            </a:pPr>
            <a:r>
              <a:rPr lang="en-US" sz="1200">
                <a:latin typeface="Montserrat"/>
              </a:rPr>
              <a:t>Returning/repeated guests</a:t>
            </a:r>
          </a:p>
          <a:p>
            <a:pPr marL="285750" indent="-285750">
              <a:buFont typeface="Arial" panose="020B0604020202020204"/>
              <a:buChar char="•"/>
            </a:pPr>
            <a:r>
              <a:rPr lang="en-US" sz="1200">
                <a:latin typeface="Montserrat"/>
              </a:rPr>
              <a:t>Car parking space requested</a:t>
            </a:r>
          </a:p>
        </p:txBody>
      </p:sp>
      <p:pic>
        <p:nvPicPr>
          <p:cNvPr id="20" name="Picture 19" descr="A green shield with black background&#10;&#10;AI-generated content may be incorrect.">
            <a:extLst>
              <a:ext uri="{FF2B5EF4-FFF2-40B4-BE49-F238E27FC236}">
                <a16:creationId xmlns:a16="http://schemas.microsoft.com/office/drawing/2014/main" id="{9D92BBE0-8DC8-9547-7830-60AADD895F2D}"/>
              </a:ext>
            </a:extLst>
          </p:cNvPr>
          <p:cNvPicPr>
            <a:picLocks noChangeAspect="1"/>
          </p:cNvPicPr>
          <p:nvPr/>
        </p:nvPicPr>
        <p:blipFill>
          <a:blip r:embed="rId5"/>
          <a:stretch>
            <a:fillRect/>
          </a:stretch>
        </p:blipFill>
        <p:spPr>
          <a:xfrm>
            <a:off x="4833273" y="3338440"/>
            <a:ext cx="287000" cy="282316"/>
          </a:xfrm>
          <a:prstGeom prst="rect">
            <a:avLst/>
          </a:prstGeom>
        </p:spPr>
      </p:pic>
      <p:sp>
        <p:nvSpPr>
          <p:cNvPr id="3" name="TextBox 2">
            <a:extLst>
              <a:ext uri="{FF2B5EF4-FFF2-40B4-BE49-F238E27FC236}">
                <a16:creationId xmlns:a16="http://schemas.microsoft.com/office/drawing/2014/main" id="{4F78B48B-AA37-A8ED-FEB4-0DA514ED6AA4}"/>
              </a:ext>
            </a:extLst>
          </p:cNvPr>
          <p:cNvSpPr txBox="1"/>
          <p:nvPr/>
        </p:nvSpPr>
        <p:spPr>
          <a:xfrm>
            <a:off x="965849" y="4412872"/>
            <a:ext cx="7319862" cy="461665"/>
          </a:xfrm>
          <a:prstGeom prst="rect">
            <a:avLst/>
          </a:prstGeom>
          <a:noFill/>
          <a:ln>
            <a:noFill/>
            <a:prstDash val="dash"/>
            <a:extLst>
              <a:ext uri="{C807C97D-BFC1-408E-A445-0C87EB9F89A2}">
                <ask:lineSketchStyleProps xmlns:ask="http://schemas.microsoft.com/office/drawing/2018/sketchyshapes" sd="3499211612">
                  <a:custGeom>
                    <a:avLst/>
                    <a:gdLst>
                      <a:gd name="connsiteX0" fmla="*/ 0 w 7319862"/>
                      <a:gd name="connsiteY0" fmla="*/ 0 h 461665"/>
                      <a:gd name="connsiteX1" fmla="*/ 7319862 w 7319862"/>
                      <a:gd name="connsiteY1" fmla="*/ 0 h 461665"/>
                      <a:gd name="connsiteX2" fmla="*/ 7319862 w 7319862"/>
                      <a:gd name="connsiteY2" fmla="*/ 461665 h 461665"/>
                      <a:gd name="connsiteX3" fmla="*/ 0 w 7319862"/>
                      <a:gd name="connsiteY3" fmla="*/ 461665 h 461665"/>
                      <a:gd name="connsiteX4" fmla="*/ 0 w 7319862"/>
                      <a:gd name="connsiteY4" fmla="*/ 0 h 46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9862" h="461665" extrusionOk="0">
                        <a:moveTo>
                          <a:pt x="0" y="0"/>
                        </a:moveTo>
                        <a:cubicBezTo>
                          <a:pt x="3529125" y="-113254"/>
                          <a:pt x="6331179" y="102601"/>
                          <a:pt x="7319862" y="0"/>
                        </a:cubicBezTo>
                        <a:cubicBezTo>
                          <a:pt x="7332072" y="136746"/>
                          <a:pt x="7358195" y="272651"/>
                          <a:pt x="7319862" y="461665"/>
                        </a:cubicBezTo>
                        <a:cubicBezTo>
                          <a:pt x="4211882" y="517475"/>
                          <a:pt x="1468309" y="630623"/>
                          <a:pt x="0" y="461665"/>
                        </a:cubicBezTo>
                        <a:cubicBezTo>
                          <a:pt x="-29583" y="237375"/>
                          <a:pt x="31217" y="121180"/>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7F7F7F"/>
                </a:solidFill>
                <a:latin typeface="Montserrat"/>
              </a:rPr>
              <a:t>Lead time and price are the strongest risk factors, while guest engagement signals (requests, repeat stays) reduce cancellations. </a:t>
            </a:r>
          </a:p>
        </p:txBody>
      </p:sp>
      <p:sp>
        <p:nvSpPr>
          <p:cNvPr id="9" name="TextBox 8">
            <a:extLst>
              <a:ext uri="{FF2B5EF4-FFF2-40B4-BE49-F238E27FC236}">
                <a16:creationId xmlns:a16="http://schemas.microsoft.com/office/drawing/2014/main" id="{AE44941E-9C09-11C9-0A02-F90A41BCC877}"/>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Timothy</a:t>
            </a:r>
          </a:p>
        </p:txBody>
      </p:sp>
      <p:sp>
        <p:nvSpPr>
          <p:cNvPr id="12" name="Slide Number Placeholder 11">
            <a:extLst>
              <a:ext uri="{FF2B5EF4-FFF2-40B4-BE49-F238E27FC236}">
                <a16:creationId xmlns:a16="http://schemas.microsoft.com/office/drawing/2014/main" id="{7CD22A80-DDEC-8131-F0AC-01961F587D1F}"/>
              </a:ext>
            </a:extLst>
          </p:cNvPr>
          <p:cNvSpPr>
            <a:spLocks noGrp="1"/>
          </p:cNvSpPr>
          <p:nvPr>
            <p:ph type="sldNum" sz="quarter" idx="12"/>
          </p:nvPr>
        </p:nvSpPr>
        <p:spPr/>
        <p:txBody>
          <a:bodyPr/>
          <a:lstStyle/>
          <a:p>
            <a:fld id="{C39CCBFD-DEF4-E440-8F0C-5E7EF37F2266}" type="slidenum">
              <a:rPr lang="en-CN" smtClean="0"/>
              <a:t>28</a:t>
            </a:fld>
            <a:endParaRPr lang="en-CN"/>
          </a:p>
        </p:txBody>
      </p:sp>
    </p:spTree>
    <p:extLst>
      <p:ext uri="{BB962C8B-B14F-4D97-AF65-F5344CB8AC3E}">
        <p14:creationId xmlns:p14="http://schemas.microsoft.com/office/powerpoint/2010/main" val="2331305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85076C9-EFB6-12B9-C397-213B521F3DA6}"/>
              </a:ext>
            </a:extLst>
          </p:cNvPr>
          <p:cNvSpPr/>
          <p:nvPr/>
        </p:nvSpPr>
        <p:spPr>
          <a:xfrm>
            <a:off x="6127229" y="3578902"/>
            <a:ext cx="2670122" cy="1021204"/>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Montserrat"/>
            </a:endParaRPr>
          </a:p>
        </p:txBody>
      </p:sp>
      <p:sp>
        <p:nvSpPr>
          <p:cNvPr id="4" name="Title 1">
            <a:extLst>
              <a:ext uri="{FF2B5EF4-FFF2-40B4-BE49-F238E27FC236}">
                <a16:creationId xmlns:a16="http://schemas.microsoft.com/office/drawing/2014/main" id="{8F84F6E2-EA77-E922-E630-7BD15BFB2C8C}"/>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latin typeface="Montserrat ExtraBold"/>
                <a:ea typeface="+mj-lt"/>
                <a:cs typeface="+mj-lt"/>
              </a:rPr>
              <a:t>Business </a:t>
            </a:r>
            <a:r>
              <a:rPr lang="en-US" sz="2400">
                <a:solidFill>
                  <a:srgbClr val="8AC2EF"/>
                </a:solidFill>
                <a:latin typeface="Montserrat ExtraBold"/>
                <a:ea typeface="+mj-lt"/>
                <a:cs typeface="+mj-lt"/>
              </a:rPr>
              <a:t>Outcome Evaluation</a:t>
            </a:r>
            <a:endParaRPr lang="en-US">
              <a:solidFill>
                <a:srgbClr val="8AC2EF"/>
              </a:solidFill>
              <a:latin typeface="Calibri"/>
              <a:ea typeface="+mj-lt"/>
              <a:cs typeface="+mj-lt"/>
            </a:endParaRPr>
          </a:p>
        </p:txBody>
      </p:sp>
      <p:grpSp>
        <p:nvGrpSpPr>
          <p:cNvPr id="22" name="Group 21">
            <a:extLst>
              <a:ext uri="{FF2B5EF4-FFF2-40B4-BE49-F238E27FC236}">
                <a16:creationId xmlns:a16="http://schemas.microsoft.com/office/drawing/2014/main" id="{B4558312-0310-AD05-D276-637C572DDC88}"/>
              </a:ext>
            </a:extLst>
          </p:cNvPr>
          <p:cNvGrpSpPr/>
          <p:nvPr/>
        </p:nvGrpSpPr>
        <p:grpSpPr>
          <a:xfrm>
            <a:off x="447097" y="1370438"/>
            <a:ext cx="2640698" cy="1552922"/>
            <a:chOff x="358094" y="1464127"/>
            <a:chExt cx="3418312" cy="2106333"/>
          </a:xfrm>
        </p:grpSpPr>
        <p:sp>
          <p:nvSpPr>
            <p:cNvPr id="23" name="Rectangle 22">
              <a:extLst>
                <a:ext uri="{FF2B5EF4-FFF2-40B4-BE49-F238E27FC236}">
                  <a16:creationId xmlns:a16="http://schemas.microsoft.com/office/drawing/2014/main" id="{BEC2D69B-CB7F-7382-68EF-DA03E4AC75C3}"/>
                </a:ext>
              </a:extLst>
            </p:cNvPr>
            <p:cNvSpPr/>
            <p:nvPr/>
          </p:nvSpPr>
          <p:spPr>
            <a:xfrm>
              <a:off x="965983" y="1986481"/>
              <a:ext cx="1329397" cy="728003"/>
            </a:xfrm>
            <a:prstGeom prst="rect">
              <a:avLst/>
            </a:prstGeom>
            <a:solidFill>
              <a:srgbClr val="0043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800" kern="1200">
                <a:solidFill>
                  <a:prstClr val="white"/>
                </a:solidFill>
                <a:latin typeface="Montserrat"/>
              </a:endParaRPr>
            </a:p>
          </p:txBody>
        </p:sp>
        <p:sp>
          <p:nvSpPr>
            <p:cNvPr id="24" name="Rectangle 23">
              <a:extLst>
                <a:ext uri="{FF2B5EF4-FFF2-40B4-BE49-F238E27FC236}">
                  <a16:creationId xmlns:a16="http://schemas.microsoft.com/office/drawing/2014/main" id="{9BF9D73A-C242-9224-7EBC-7E6F80F4F912}"/>
                </a:ext>
              </a:extLst>
            </p:cNvPr>
            <p:cNvSpPr/>
            <p:nvPr/>
          </p:nvSpPr>
          <p:spPr>
            <a:xfrm>
              <a:off x="2362006" y="1986481"/>
              <a:ext cx="1329397" cy="728003"/>
            </a:xfrm>
            <a:prstGeom prst="rect">
              <a:avLst/>
            </a:prstGeom>
            <a:solidFill>
              <a:srgbClr val="F5A623"/>
            </a:solidFill>
            <a:ln>
              <a:solidFill>
                <a:srgbClr val="F5A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800" kern="1200">
                <a:solidFill>
                  <a:srgbClr val="F5A623"/>
                </a:solidFill>
                <a:latin typeface="Montserrat"/>
              </a:endParaRPr>
            </a:p>
          </p:txBody>
        </p:sp>
        <p:sp>
          <p:nvSpPr>
            <p:cNvPr id="25" name="Rectangle 24">
              <a:extLst>
                <a:ext uri="{FF2B5EF4-FFF2-40B4-BE49-F238E27FC236}">
                  <a16:creationId xmlns:a16="http://schemas.microsoft.com/office/drawing/2014/main" id="{29EB753E-B6DD-3644-A567-FF9FAE6D77F2}"/>
                </a:ext>
              </a:extLst>
            </p:cNvPr>
            <p:cNvSpPr/>
            <p:nvPr/>
          </p:nvSpPr>
          <p:spPr>
            <a:xfrm>
              <a:off x="965983" y="2769718"/>
              <a:ext cx="1329397" cy="728003"/>
            </a:xfrm>
            <a:prstGeom prst="rect">
              <a:avLst/>
            </a:prstGeom>
            <a:solidFill>
              <a:srgbClr val="F5A6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800" kern="1200">
                <a:solidFill>
                  <a:prstClr val="white"/>
                </a:solidFill>
                <a:latin typeface="Montserrat"/>
              </a:endParaRPr>
            </a:p>
          </p:txBody>
        </p:sp>
        <p:sp>
          <p:nvSpPr>
            <p:cNvPr id="26" name="Rectangle 25">
              <a:extLst>
                <a:ext uri="{FF2B5EF4-FFF2-40B4-BE49-F238E27FC236}">
                  <a16:creationId xmlns:a16="http://schemas.microsoft.com/office/drawing/2014/main" id="{8957AD31-BBC9-7A2E-5F8F-CB83FF58661A}"/>
                </a:ext>
              </a:extLst>
            </p:cNvPr>
            <p:cNvSpPr/>
            <p:nvPr/>
          </p:nvSpPr>
          <p:spPr>
            <a:xfrm>
              <a:off x="2369820" y="2769717"/>
              <a:ext cx="1329397" cy="728003"/>
            </a:xfrm>
            <a:prstGeom prst="rect">
              <a:avLst/>
            </a:prstGeom>
            <a:solidFill>
              <a:srgbClr val="0043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800" kern="1200">
                <a:solidFill>
                  <a:prstClr val="white"/>
                </a:solidFill>
                <a:latin typeface="Montserrat"/>
              </a:endParaRPr>
            </a:p>
          </p:txBody>
        </p:sp>
        <p:sp>
          <p:nvSpPr>
            <p:cNvPr id="27" name="TextBox 26">
              <a:extLst>
                <a:ext uri="{FF2B5EF4-FFF2-40B4-BE49-F238E27FC236}">
                  <a16:creationId xmlns:a16="http://schemas.microsoft.com/office/drawing/2014/main" id="{D9DA4E83-DADC-8E02-2B2B-1A10D9CE2A4E}"/>
                </a:ext>
              </a:extLst>
            </p:cNvPr>
            <p:cNvSpPr txBox="1"/>
            <p:nvPr/>
          </p:nvSpPr>
          <p:spPr>
            <a:xfrm>
              <a:off x="2549530" y="1703150"/>
              <a:ext cx="995413" cy="292221"/>
            </a:xfrm>
            <a:prstGeom prst="rect">
              <a:avLst/>
            </a:prstGeom>
            <a:noFill/>
          </p:spPr>
          <p:txBody>
            <a:bodyPr wrap="square" lIns="91440" tIns="45720" rIns="91440" bIns="45720" rtlCol="0" anchor="t">
              <a:spAutoFit/>
            </a:bodyPr>
            <a:lstStyle/>
            <a:p>
              <a:pPr defTabSz="685800">
                <a:buClrTx/>
              </a:pPr>
              <a:r>
                <a:rPr lang="en-CN" sz="800" kern="1200">
                  <a:solidFill>
                    <a:prstClr val="black"/>
                  </a:solidFill>
                  <a:latin typeface="Montserrat"/>
                  <a:ea typeface="Calibri Light"/>
                  <a:cs typeface="Calibri Light"/>
                </a:rPr>
                <a:t>Cancelled</a:t>
              </a:r>
            </a:p>
          </p:txBody>
        </p:sp>
        <p:sp>
          <p:nvSpPr>
            <p:cNvPr id="28" name="TextBox 27">
              <a:extLst>
                <a:ext uri="{FF2B5EF4-FFF2-40B4-BE49-F238E27FC236}">
                  <a16:creationId xmlns:a16="http://schemas.microsoft.com/office/drawing/2014/main" id="{629269D0-D751-6156-88DB-896097544D11}"/>
                </a:ext>
              </a:extLst>
            </p:cNvPr>
            <p:cNvSpPr txBox="1"/>
            <p:nvPr/>
          </p:nvSpPr>
          <p:spPr>
            <a:xfrm>
              <a:off x="1122658" y="1700215"/>
              <a:ext cx="1120485" cy="292221"/>
            </a:xfrm>
            <a:prstGeom prst="rect">
              <a:avLst/>
            </a:prstGeom>
            <a:noFill/>
          </p:spPr>
          <p:txBody>
            <a:bodyPr wrap="square" lIns="91440" tIns="45720" rIns="91440" bIns="45720" rtlCol="0" anchor="t">
              <a:spAutoFit/>
            </a:bodyPr>
            <a:lstStyle/>
            <a:p>
              <a:pPr defTabSz="685800">
                <a:buClrTx/>
              </a:pPr>
              <a:r>
                <a:rPr lang="en-US" sz="800" kern="1200">
                  <a:solidFill>
                    <a:prstClr val="black"/>
                  </a:solidFill>
                  <a:latin typeface="Montserrat"/>
                  <a:ea typeface="Calibri Light"/>
                  <a:cs typeface="Calibri Light"/>
                </a:rPr>
                <a:t>Checked-In</a:t>
              </a:r>
            </a:p>
          </p:txBody>
        </p:sp>
        <p:sp>
          <p:nvSpPr>
            <p:cNvPr id="29" name="TextBox 28">
              <a:extLst>
                <a:ext uri="{FF2B5EF4-FFF2-40B4-BE49-F238E27FC236}">
                  <a16:creationId xmlns:a16="http://schemas.microsoft.com/office/drawing/2014/main" id="{57BA4148-F9B0-8CA8-B4D6-61819A93D8E9}"/>
                </a:ext>
              </a:extLst>
            </p:cNvPr>
            <p:cNvSpPr txBox="1"/>
            <p:nvPr/>
          </p:nvSpPr>
          <p:spPr>
            <a:xfrm>
              <a:off x="607608" y="1516305"/>
              <a:ext cx="398409" cy="1251212"/>
            </a:xfrm>
            <a:prstGeom prst="rect">
              <a:avLst/>
            </a:prstGeom>
            <a:noFill/>
          </p:spPr>
          <p:txBody>
            <a:bodyPr vert="vert270" wrap="square" lIns="91440" tIns="45720" rIns="91440" bIns="45720" rtlCol="0" anchor="t">
              <a:spAutoFit/>
            </a:bodyPr>
            <a:lstStyle/>
            <a:p>
              <a:pPr defTabSz="685800">
                <a:buClrTx/>
              </a:pPr>
              <a:r>
                <a:rPr lang="en-US" sz="800" kern="1200">
                  <a:solidFill>
                    <a:prstClr val="black"/>
                  </a:solidFill>
                  <a:latin typeface="Montserrat"/>
                  <a:ea typeface="Calibri Light"/>
                  <a:cs typeface="Calibri Light"/>
                </a:rPr>
                <a:t>Checked-In</a:t>
              </a:r>
            </a:p>
          </p:txBody>
        </p:sp>
        <p:sp>
          <p:nvSpPr>
            <p:cNvPr id="30" name="TextBox 29">
              <a:extLst>
                <a:ext uri="{FF2B5EF4-FFF2-40B4-BE49-F238E27FC236}">
                  <a16:creationId xmlns:a16="http://schemas.microsoft.com/office/drawing/2014/main" id="{56295AFF-7D7E-5540-D064-44DE5ECD9226}"/>
                </a:ext>
              </a:extLst>
            </p:cNvPr>
            <p:cNvSpPr txBox="1"/>
            <p:nvPr/>
          </p:nvSpPr>
          <p:spPr>
            <a:xfrm>
              <a:off x="612290" y="2730513"/>
              <a:ext cx="398409" cy="839947"/>
            </a:xfrm>
            <a:prstGeom prst="rect">
              <a:avLst/>
            </a:prstGeom>
            <a:noFill/>
          </p:spPr>
          <p:txBody>
            <a:bodyPr vert="vert270" wrap="square" lIns="91440" tIns="45720" rIns="91440" bIns="45720" rtlCol="0" anchor="t">
              <a:spAutoFit/>
            </a:bodyPr>
            <a:lstStyle/>
            <a:p>
              <a:pPr defTabSz="685800">
                <a:buClrTx/>
              </a:pPr>
              <a:r>
                <a:rPr lang="en-CN" sz="800" kern="1200">
                  <a:solidFill>
                    <a:prstClr val="black"/>
                  </a:solidFill>
                  <a:latin typeface="Montserrat"/>
                  <a:ea typeface="Calibri Light"/>
                  <a:cs typeface="Calibri Light"/>
                </a:rPr>
                <a:t>Cancelled</a:t>
              </a:r>
            </a:p>
          </p:txBody>
        </p:sp>
        <p:sp>
          <p:nvSpPr>
            <p:cNvPr id="31" name="TextBox 30">
              <a:extLst>
                <a:ext uri="{FF2B5EF4-FFF2-40B4-BE49-F238E27FC236}">
                  <a16:creationId xmlns:a16="http://schemas.microsoft.com/office/drawing/2014/main" id="{5765A675-F138-59D6-76DD-DFAA6B7033A6}"/>
                </a:ext>
              </a:extLst>
            </p:cNvPr>
            <p:cNvSpPr txBox="1"/>
            <p:nvPr/>
          </p:nvSpPr>
          <p:spPr>
            <a:xfrm>
              <a:off x="1322689" y="2211983"/>
              <a:ext cx="671107" cy="292221"/>
            </a:xfrm>
            <a:prstGeom prst="rect">
              <a:avLst/>
            </a:prstGeom>
            <a:noFill/>
          </p:spPr>
          <p:txBody>
            <a:bodyPr wrap="square" lIns="91440" tIns="45720" rIns="91440" bIns="45720" rtlCol="0" anchor="t">
              <a:spAutoFit/>
            </a:bodyPr>
            <a:lstStyle/>
            <a:p>
              <a:pPr algn="ctr" defTabSz="685800">
                <a:buClrTx/>
              </a:pPr>
              <a:r>
                <a:rPr lang="en-US" sz="800" kern="1200">
                  <a:solidFill>
                    <a:prstClr val="white"/>
                  </a:solidFill>
                  <a:latin typeface="Montserrat"/>
                  <a:ea typeface="Calibri Light"/>
                  <a:cs typeface="Calibri Light"/>
                </a:rPr>
                <a:t>4,873</a:t>
              </a:r>
            </a:p>
          </p:txBody>
        </p:sp>
        <p:sp>
          <p:nvSpPr>
            <p:cNvPr id="32" name="TextBox 31">
              <a:extLst>
                <a:ext uri="{FF2B5EF4-FFF2-40B4-BE49-F238E27FC236}">
                  <a16:creationId xmlns:a16="http://schemas.microsoft.com/office/drawing/2014/main" id="{C7247165-5DFF-C98C-592C-BA9FDFF0D9E4}"/>
                </a:ext>
              </a:extLst>
            </p:cNvPr>
            <p:cNvSpPr txBox="1"/>
            <p:nvPr/>
          </p:nvSpPr>
          <p:spPr>
            <a:xfrm>
              <a:off x="2681335" y="3021031"/>
              <a:ext cx="640527" cy="292221"/>
            </a:xfrm>
            <a:prstGeom prst="rect">
              <a:avLst/>
            </a:prstGeom>
            <a:noFill/>
          </p:spPr>
          <p:txBody>
            <a:bodyPr wrap="square" lIns="91440" tIns="45720" rIns="91440" bIns="45720" rtlCol="0" anchor="t">
              <a:spAutoFit/>
            </a:bodyPr>
            <a:lstStyle/>
            <a:p>
              <a:pPr algn="ctr" defTabSz="685800">
                <a:buClrTx/>
              </a:pPr>
              <a:r>
                <a:rPr lang="en-US" sz="800" kern="1200">
                  <a:solidFill>
                    <a:prstClr val="white"/>
                  </a:solidFill>
                  <a:latin typeface="Montserrat"/>
                  <a:ea typeface="Calibri Light"/>
                  <a:cs typeface="Calibri Light"/>
                </a:rPr>
                <a:t>0</a:t>
              </a:r>
            </a:p>
          </p:txBody>
        </p:sp>
        <p:sp>
          <p:nvSpPr>
            <p:cNvPr id="33" name="TextBox 32">
              <a:extLst>
                <a:ext uri="{FF2B5EF4-FFF2-40B4-BE49-F238E27FC236}">
                  <a16:creationId xmlns:a16="http://schemas.microsoft.com/office/drawing/2014/main" id="{712CCCBF-0035-0CBD-E3D5-FAD712061603}"/>
                </a:ext>
              </a:extLst>
            </p:cNvPr>
            <p:cNvSpPr txBox="1"/>
            <p:nvPr/>
          </p:nvSpPr>
          <p:spPr>
            <a:xfrm>
              <a:off x="2250263" y="2221525"/>
              <a:ext cx="1526143" cy="292221"/>
            </a:xfrm>
            <a:prstGeom prst="rect">
              <a:avLst/>
            </a:prstGeom>
            <a:noFill/>
          </p:spPr>
          <p:txBody>
            <a:bodyPr wrap="square" lIns="91440" tIns="45720" rIns="91440" bIns="45720" rtlCol="0" anchor="t">
              <a:spAutoFit/>
            </a:bodyPr>
            <a:lstStyle/>
            <a:p>
              <a:pPr algn="ctr" defTabSz="685800">
                <a:buClrTx/>
              </a:pPr>
              <a:r>
                <a:rPr lang="en-US" sz="800" kern="1200">
                  <a:solidFill>
                    <a:prstClr val="white"/>
                  </a:solidFill>
                  <a:latin typeface="Montserrat"/>
                  <a:ea typeface="Calibri Light"/>
                  <a:cs typeface="Calibri Light"/>
                </a:rPr>
                <a:t>0 (0.0%)</a:t>
              </a:r>
            </a:p>
          </p:txBody>
        </p:sp>
        <p:sp>
          <p:nvSpPr>
            <p:cNvPr id="34" name="TextBox 33">
              <a:extLst>
                <a:ext uri="{FF2B5EF4-FFF2-40B4-BE49-F238E27FC236}">
                  <a16:creationId xmlns:a16="http://schemas.microsoft.com/office/drawing/2014/main" id="{1462A663-C397-E9F9-FFF9-F553FFC462E4}"/>
                </a:ext>
              </a:extLst>
            </p:cNvPr>
            <p:cNvSpPr txBox="1"/>
            <p:nvPr/>
          </p:nvSpPr>
          <p:spPr>
            <a:xfrm>
              <a:off x="1034653" y="2989262"/>
              <a:ext cx="1211509" cy="292221"/>
            </a:xfrm>
            <a:prstGeom prst="rect">
              <a:avLst/>
            </a:prstGeom>
            <a:noFill/>
          </p:spPr>
          <p:txBody>
            <a:bodyPr wrap="square" lIns="91440" tIns="45720" rIns="91440" bIns="45720" rtlCol="0" anchor="t">
              <a:spAutoFit/>
            </a:bodyPr>
            <a:lstStyle/>
            <a:p>
              <a:pPr algn="ctr" defTabSz="685800">
                <a:buClrTx/>
              </a:pPr>
              <a:r>
                <a:rPr lang="en-US" sz="800" kern="1200">
                  <a:solidFill>
                    <a:prstClr val="white"/>
                  </a:solidFill>
                  <a:latin typeface="Montserrat"/>
                  <a:ea typeface="Calibri Light"/>
                  <a:cs typeface="Calibri Light"/>
                </a:rPr>
                <a:t>2,377 (32.8%)</a:t>
              </a:r>
            </a:p>
          </p:txBody>
        </p:sp>
        <p:sp>
          <p:nvSpPr>
            <p:cNvPr id="35" name="TextBox 34">
              <a:extLst>
                <a:ext uri="{FF2B5EF4-FFF2-40B4-BE49-F238E27FC236}">
                  <a16:creationId xmlns:a16="http://schemas.microsoft.com/office/drawing/2014/main" id="{30BFA1F6-38B0-34CF-B2A5-336EDEBF354D}"/>
                </a:ext>
              </a:extLst>
            </p:cNvPr>
            <p:cNvSpPr txBox="1"/>
            <p:nvPr/>
          </p:nvSpPr>
          <p:spPr>
            <a:xfrm>
              <a:off x="358094" y="2028573"/>
              <a:ext cx="398409" cy="920814"/>
            </a:xfrm>
            <a:prstGeom prst="rect">
              <a:avLst/>
            </a:prstGeom>
            <a:noFill/>
          </p:spPr>
          <p:txBody>
            <a:bodyPr vert="vert270" wrap="square" rtlCol="0">
              <a:spAutoFit/>
            </a:bodyPr>
            <a:lstStyle/>
            <a:p>
              <a:pPr defTabSz="685800">
                <a:buClrTx/>
              </a:pPr>
              <a:r>
                <a:rPr lang="en-CN" sz="800" b="1" kern="1200">
                  <a:solidFill>
                    <a:prstClr val="black"/>
                  </a:solidFill>
                  <a:latin typeface="Montserrat"/>
                  <a:ea typeface="+mn-ea"/>
                  <a:cs typeface="+mn-cs"/>
                </a:rPr>
                <a:t>Actual</a:t>
              </a:r>
            </a:p>
          </p:txBody>
        </p:sp>
        <p:sp>
          <p:nvSpPr>
            <p:cNvPr id="36" name="TextBox 35">
              <a:extLst>
                <a:ext uri="{FF2B5EF4-FFF2-40B4-BE49-F238E27FC236}">
                  <a16:creationId xmlns:a16="http://schemas.microsoft.com/office/drawing/2014/main" id="{6F2B1AAE-6BEF-9A81-9585-15E81BB29FF0}"/>
                </a:ext>
              </a:extLst>
            </p:cNvPr>
            <p:cNvSpPr txBox="1"/>
            <p:nvPr/>
          </p:nvSpPr>
          <p:spPr>
            <a:xfrm>
              <a:off x="1833493" y="1464127"/>
              <a:ext cx="987863" cy="292221"/>
            </a:xfrm>
            <a:prstGeom prst="rect">
              <a:avLst/>
            </a:prstGeom>
            <a:noFill/>
          </p:spPr>
          <p:txBody>
            <a:bodyPr wrap="square" lIns="91440" tIns="45720" rIns="91440" bIns="45720" rtlCol="0" anchor="t">
              <a:spAutoFit/>
            </a:bodyPr>
            <a:lstStyle/>
            <a:p>
              <a:pPr defTabSz="685800">
                <a:buClrTx/>
              </a:pPr>
              <a:r>
                <a:rPr lang="en-CN" sz="800" b="1" kern="1200">
                  <a:solidFill>
                    <a:prstClr val="black"/>
                  </a:solidFill>
                  <a:latin typeface="Montserrat"/>
                  <a:ea typeface="+mn-ea"/>
                  <a:cs typeface="+mn-cs"/>
                </a:rPr>
                <a:t>Predicted</a:t>
              </a:r>
            </a:p>
          </p:txBody>
        </p:sp>
      </p:grpSp>
      <p:sp>
        <p:nvSpPr>
          <p:cNvPr id="37" name="Rectangle: Rounded Corners 36">
            <a:extLst>
              <a:ext uri="{FF2B5EF4-FFF2-40B4-BE49-F238E27FC236}">
                <a16:creationId xmlns:a16="http://schemas.microsoft.com/office/drawing/2014/main" id="{D1AC6A76-FD3F-775C-51A5-15B4AC5E651F}"/>
              </a:ext>
            </a:extLst>
          </p:cNvPr>
          <p:cNvSpPr/>
          <p:nvPr/>
        </p:nvSpPr>
        <p:spPr>
          <a:xfrm>
            <a:off x="1377221" y="1035257"/>
            <a:ext cx="1176728" cy="291372"/>
          </a:xfrm>
          <a:prstGeom prst="roundRect">
            <a:avLst/>
          </a:prstGeom>
          <a:solidFill>
            <a:srgbClr val="8AC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Montserrat"/>
                <a:ea typeface="Calibri"/>
                <a:cs typeface="Calibri"/>
              </a:rPr>
              <a:t>No Model</a:t>
            </a:r>
            <a:endParaRPr lang="en-US" sz="1050" b="1">
              <a:latin typeface="Montserrat"/>
            </a:endParaRPr>
          </a:p>
        </p:txBody>
      </p:sp>
      <p:sp>
        <p:nvSpPr>
          <p:cNvPr id="38" name="Rectangle: Rounded Corners 37">
            <a:extLst>
              <a:ext uri="{FF2B5EF4-FFF2-40B4-BE49-F238E27FC236}">
                <a16:creationId xmlns:a16="http://schemas.microsoft.com/office/drawing/2014/main" id="{6CDB5DA3-3F45-F2AC-293E-A4E1C5398776}"/>
              </a:ext>
            </a:extLst>
          </p:cNvPr>
          <p:cNvSpPr/>
          <p:nvPr/>
        </p:nvSpPr>
        <p:spPr>
          <a:xfrm>
            <a:off x="3808438" y="979044"/>
            <a:ext cx="2010557" cy="408483"/>
          </a:xfrm>
          <a:prstGeom prst="roundRect">
            <a:avLst/>
          </a:prstGeom>
          <a:solidFill>
            <a:srgbClr val="8AC2E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latin typeface="Montserrat"/>
                <a:ea typeface="Calibri"/>
                <a:cs typeface="Calibri"/>
              </a:rPr>
              <a:t>After Tuning &amp; </a:t>
            </a:r>
          </a:p>
          <a:p>
            <a:pPr algn="ctr"/>
            <a:r>
              <a:rPr lang="en-US" sz="1050" b="1">
                <a:latin typeface="Montserrat"/>
                <a:ea typeface="Calibri"/>
                <a:cs typeface="Calibri"/>
              </a:rPr>
              <a:t>Threshold Adjustment</a:t>
            </a:r>
          </a:p>
        </p:txBody>
      </p:sp>
      <p:grpSp>
        <p:nvGrpSpPr>
          <p:cNvPr id="39" name="Group 38">
            <a:extLst>
              <a:ext uri="{FF2B5EF4-FFF2-40B4-BE49-F238E27FC236}">
                <a16:creationId xmlns:a16="http://schemas.microsoft.com/office/drawing/2014/main" id="{F878BC19-FB1F-4B8A-A58B-F7FD4D9CBBDE}"/>
              </a:ext>
            </a:extLst>
          </p:cNvPr>
          <p:cNvGrpSpPr/>
          <p:nvPr/>
        </p:nvGrpSpPr>
        <p:grpSpPr>
          <a:xfrm>
            <a:off x="3318650" y="1351700"/>
            <a:ext cx="2640697" cy="1552923"/>
            <a:chOff x="358094" y="1464127"/>
            <a:chExt cx="3418312" cy="2106333"/>
          </a:xfrm>
        </p:grpSpPr>
        <p:sp>
          <p:nvSpPr>
            <p:cNvPr id="40" name="Rectangle 39">
              <a:extLst>
                <a:ext uri="{FF2B5EF4-FFF2-40B4-BE49-F238E27FC236}">
                  <a16:creationId xmlns:a16="http://schemas.microsoft.com/office/drawing/2014/main" id="{A241F157-09F3-4700-BF52-9B4A36E693E4}"/>
                </a:ext>
              </a:extLst>
            </p:cNvPr>
            <p:cNvSpPr/>
            <p:nvPr/>
          </p:nvSpPr>
          <p:spPr>
            <a:xfrm>
              <a:off x="965983" y="1986481"/>
              <a:ext cx="1329397" cy="728003"/>
            </a:xfrm>
            <a:prstGeom prst="rect">
              <a:avLst/>
            </a:prstGeom>
            <a:solidFill>
              <a:srgbClr val="0043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800" kern="1200">
                <a:solidFill>
                  <a:prstClr val="white"/>
                </a:solidFill>
                <a:latin typeface="Montserrat"/>
              </a:endParaRPr>
            </a:p>
          </p:txBody>
        </p:sp>
        <p:sp>
          <p:nvSpPr>
            <p:cNvPr id="41" name="Rectangle 40">
              <a:extLst>
                <a:ext uri="{FF2B5EF4-FFF2-40B4-BE49-F238E27FC236}">
                  <a16:creationId xmlns:a16="http://schemas.microsoft.com/office/drawing/2014/main" id="{92F66233-9F75-7F59-F2B6-1578A6C197C9}"/>
                </a:ext>
              </a:extLst>
            </p:cNvPr>
            <p:cNvSpPr/>
            <p:nvPr/>
          </p:nvSpPr>
          <p:spPr>
            <a:xfrm>
              <a:off x="2362006" y="1986481"/>
              <a:ext cx="1329397" cy="728003"/>
            </a:xfrm>
            <a:prstGeom prst="rect">
              <a:avLst/>
            </a:prstGeom>
            <a:solidFill>
              <a:srgbClr val="F5A623"/>
            </a:solidFill>
            <a:ln>
              <a:solidFill>
                <a:srgbClr val="F5A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800" kern="1200">
                <a:solidFill>
                  <a:srgbClr val="F5A623"/>
                </a:solidFill>
                <a:latin typeface="Montserrat"/>
              </a:endParaRPr>
            </a:p>
          </p:txBody>
        </p:sp>
        <p:sp>
          <p:nvSpPr>
            <p:cNvPr id="42" name="Rectangle 41">
              <a:extLst>
                <a:ext uri="{FF2B5EF4-FFF2-40B4-BE49-F238E27FC236}">
                  <a16:creationId xmlns:a16="http://schemas.microsoft.com/office/drawing/2014/main" id="{EA1EC605-0687-EAD1-5C85-2C1875B22AB0}"/>
                </a:ext>
              </a:extLst>
            </p:cNvPr>
            <p:cNvSpPr/>
            <p:nvPr/>
          </p:nvSpPr>
          <p:spPr>
            <a:xfrm>
              <a:off x="965983" y="2769718"/>
              <a:ext cx="1329397" cy="728003"/>
            </a:xfrm>
            <a:prstGeom prst="rect">
              <a:avLst/>
            </a:prstGeom>
            <a:solidFill>
              <a:srgbClr val="F5A6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800" kern="1200">
                <a:solidFill>
                  <a:prstClr val="white"/>
                </a:solidFill>
                <a:latin typeface="Montserrat"/>
              </a:endParaRPr>
            </a:p>
          </p:txBody>
        </p:sp>
        <p:sp>
          <p:nvSpPr>
            <p:cNvPr id="43" name="Rectangle 42">
              <a:extLst>
                <a:ext uri="{FF2B5EF4-FFF2-40B4-BE49-F238E27FC236}">
                  <a16:creationId xmlns:a16="http://schemas.microsoft.com/office/drawing/2014/main" id="{FC365D61-1C1C-AE0F-2EF6-F9E1E8B5F662}"/>
                </a:ext>
              </a:extLst>
            </p:cNvPr>
            <p:cNvSpPr/>
            <p:nvPr/>
          </p:nvSpPr>
          <p:spPr>
            <a:xfrm>
              <a:off x="2369820" y="2769717"/>
              <a:ext cx="1329397" cy="728003"/>
            </a:xfrm>
            <a:prstGeom prst="rect">
              <a:avLst/>
            </a:prstGeom>
            <a:solidFill>
              <a:srgbClr val="0043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CN" sz="800" kern="1200">
                <a:solidFill>
                  <a:prstClr val="white"/>
                </a:solidFill>
                <a:latin typeface="Montserrat"/>
              </a:endParaRPr>
            </a:p>
          </p:txBody>
        </p:sp>
        <p:sp>
          <p:nvSpPr>
            <p:cNvPr id="44" name="TextBox 43">
              <a:extLst>
                <a:ext uri="{FF2B5EF4-FFF2-40B4-BE49-F238E27FC236}">
                  <a16:creationId xmlns:a16="http://schemas.microsoft.com/office/drawing/2014/main" id="{03F82C65-A571-2BCA-5AC1-B884BFC94DD4}"/>
                </a:ext>
              </a:extLst>
            </p:cNvPr>
            <p:cNvSpPr txBox="1"/>
            <p:nvPr/>
          </p:nvSpPr>
          <p:spPr>
            <a:xfrm>
              <a:off x="2549530" y="1703150"/>
              <a:ext cx="995412" cy="292221"/>
            </a:xfrm>
            <a:prstGeom prst="rect">
              <a:avLst/>
            </a:prstGeom>
            <a:noFill/>
          </p:spPr>
          <p:txBody>
            <a:bodyPr wrap="square" lIns="91440" tIns="45720" rIns="91440" bIns="45720" rtlCol="0" anchor="t">
              <a:spAutoFit/>
            </a:bodyPr>
            <a:lstStyle/>
            <a:p>
              <a:pPr defTabSz="685800">
                <a:buClrTx/>
              </a:pPr>
              <a:r>
                <a:rPr lang="en-CN" sz="800" kern="1200">
                  <a:solidFill>
                    <a:prstClr val="black"/>
                  </a:solidFill>
                  <a:latin typeface="Montserrat"/>
                  <a:ea typeface="Calibri Light"/>
                  <a:cs typeface="Calibri Light"/>
                </a:rPr>
                <a:t>Cancelled</a:t>
              </a:r>
            </a:p>
          </p:txBody>
        </p:sp>
        <p:sp>
          <p:nvSpPr>
            <p:cNvPr id="45" name="TextBox 44">
              <a:extLst>
                <a:ext uri="{FF2B5EF4-FFF2-40B4-BE49-F238E27FC236}">
                  <a16:creationId xmlns:a16="http://schemas.microsoft.com/office/drawing/2014/main" id="{28338F67-2F0D-8629-6E3C-6ACC6849E66D}"/>
                </a:ext>
              </a:extLst>
            </p:cNvPr>
            <p:cNvSpPr txBox="1"/>
            <p:nvPr/>
          </p:nvSpPr>
          <p:spPr>
            <a:xfrm>
              <a:off x="1122658" y="1700215"/>
              <a:ext cx="1120485" cy="292221"/>
            </a:xfrm>
            <a:prstGeom prst="rect">
              <a:avLst/>
            </a:prstGeom>
            <a:noFill/>
          </p:spPr>
          <p:txBody>
            <a:bodyPr wrap="square" lIns="91440" tIns="45720" rIns="91440" bIns="45720" rtlCol="0" anchor="t">
              <a:spAutoFit/>
            </a:bodyPr>
            <a:lstStyle/>
            <a:p>
              <a:pPr defTabSz="685800">
                <a:buClrTx/>
              </a:pPr>
              <a:r>
                <a:rPr lang="en-US" sz="800" kern="1200">
                  <a:solidFill>
                    <a:prstClr val="black"/>
                  </a:solidFill>
                  <a:latin typeface="Montserrat"/>
                  <a:ea typeface="Calibri Light"/>
                  <a:cs typeface="Calibri Light"/>
                </a:rPr>
                <a:t>Checked-In</a:t>
              </a:r>
            </a:p>
          </p:txBody>
        </p:sp>
        <p:sp>
          <p:nvSpPr>
            <p:cNvPr id="46" name="TextBox 45">
              <a:extLst>
                <a:ext uri="{FF2B5EF4-FFF2-40B4-BE49-F238E27FC236}">
                  <a16:creationId xmlns:a16="http://schemas.microsoft.com/office/drawing/2014/main" id="{297309B2-F5E6-6A23-815F-01CF939CAEA2}"/>
                </a:ext>
              </a:extLst>
            </p:cNvPr>
            <p:cNvSpPr txBox="1"/>
            <p:nvPr/>
          </p:nvSpPr>
          <p:spPr>
            <a:xfrm>
              <a:off x="607608" y="1516305"/>
              <a:ext cx="398409" cy="1251212"/>
            </a:xfrm>
            <a:prstGeom prst="rect">
              <a:avLst/>
            </a:prstGeom>
            <a:noFill/>
          </p:spPr>
          <p:txBody>
            <a:bodyPr vert="vert270" wrap="square" lIns="91440" tIns="45720" rIns="91440" bIns="45720" rtlCol="0" anchor="t">
              <a:spAutoFit/>
            </a:bodyPr>
            <a:lstStyle/>
            <a:p>
              <a:pPr defTabSz="685800">
                <a:buClrTx/>
              </a:pPr>
              <a:r>
                <a:rPr lang="en-US" sz="800" kern="1200">
                  <a:solidFill>
                    <a:prstClr val="black"/>
                  </a:solidFill>
                  <a:latin typeface="Montserrat"/>
                  <a:ea typeface="Calibri Light"/>
                  <a:cs typeface="Calibri Light"/>
                </a:rPr>
                <a:t>Checked-In</a:t>
              </a:r>
            </a:p>
          </p:txBody>
        </p:sp>
        <p:sp>
          <p:nvSpPr>
            <p:cNvPr id="47" name="TextBox 46">
              <a:extLst>
                <a:ext uri="{FF2B5EF4-FFF2-40B4-BE49-F238E27FC236}">
                  <a16:creationId xmlns:a16="http://schemas.microsoft.com/office/drawing/2014/main" id="{4185905A-6F25-B24E-F394-BBF3BAA96C5F}"/>
                </a:ext>
              </a:extLst>
            </p:cNvPr>
            <p:cNvSpPr txBox="1"/>
            <p:nvPr/>
          </p:nvSpPr>
          <p:spPr>
            <a:xfrm>
              <a:off x="612290" y="2730514"/>
              <a:ext cx="398409" cy="839946"/>
            </a:xfrm>
            <a:prstGeom prst="rect">
              <a:avLst/>
            </a:prstGeom>
            <a:noFill/>
          </p:spPr>
          <p:txBody>
            <a:bodyPr vert="vert270" wrap="square" lIns="91440" tIns="45720" rIns="91440" bIns="45720" rtlCol="0" anchor="t">
              <a:spAutoFit/>
            </a:bodyPr>
            <a:lstStyle/>
            <a:p>
              <a:pPr defTabSz="685800">
                <a:buClrTx/>
              </a:pPr>
              <a:r>
                <a:rPr lang="en-CN" sz="800" kern="1200">
                  <a:solidFill>
                    <a:prstClr val="black"/>
                  </a:solidFill>
                  <a:latin typeface="Montserrat"/>
                  <a:ea typeface="Calibri Light"/>
                  <a:cs typeface="Calibri Light"/>
                </a:rPr>
                <a:t>Cancelled</a:t>
              </a:r>
            </a:p>
          </p:txBody>
        </p:sp>
        <p:sp>
          <p:nvSpPr>
            <p:cNvPr id="48" name="TextBox 47">
              <a:extLst>
                <a:ext uri="{FF2B5EF4-FFF2-40B4-BE49-F238E27FC236}">
                  <a16:creationId xmlns:a16="http://schemas.microsoft.com/office/drawing/2014/main" id="{AFFED988-E0BC-CDFA-1F93-9AE840EFE095}"/>
                </a:ext>
              </a:extLst>
            </p:cNvPr>
            <p:cNvSpPr txBox="1"/>
            <p:nvPr/>
          </p:nvSpPr>
          <p:spPr>
            <a:xfrm>
              <a:off x="1322689" y="2211983"/>
              <a:ext cx="740879" cy="292221"/>
            </a:xfrm>
            <a:prstGeom prst="rect">
              <a:avLst/>
            </a:prstGeom>
            <a:noFill/>
          </p:spPr>
          <p:txBody>
            <a:bodyPr wrap="square" lIns="91440" tIns="45720" rIns="91440" bIns="45720" rtlCol="0" anchor="t">
              <a:spAutoFit/>
            </a:bodyPr>
            <a:lstStyle/>
            <a:p>
              <a:pPr algn="ctr" defTabSz="685800">
                <a:buClrTx/>
              </a:pPr>
              <a:r>
                <a:rPr lang="en-US" sz="800" kern="1200">
                  <a:solidFill>
                    <a:prstClr val="white"/>
                  </a:solidFill>
                  <a:latin typeface="Montserrat"/>
                  <a:ea typeface="Calibri Light"/>
                  <a:cs typeface="Calibri Light"/>
                </a:rPr>
                <a:t>3,943</a:t>
              </a:r>
            </a:p>
          </p:txBody>
        </p:sp>
        <p:sp>
          <p:nvSpPr>
            <p:cNvPr id="49" name="TextBox 48">
              <a:extLst>
                <a:ext uri="{FF2B5EF4-FFF2-40B4-BE49-F238E27FC236}">
                  <a16:creationId xmlns:a16="http://schemas.microsoft.com/office/drawing/2014/main" id="{2D38545D-3279-0832-4A9B-5A8E11B07880}"/>
                </a:ext>
              </a:extLst>
            </p:cNvPr>
            <p:cNvSpPr txBox="1"/>
            <p:nvPr/>
          </p:nvSpPr>
          <p:spPr>
            <a:xfrm>
              <a:off x="2681335" y="3021031"/>
              <a:ext cx="640527" cy="292221"/>
            </a:xfrm>
            <a:prstGeom prst="rect">
              <a:avLst/>
            </a:prstGeom>
            <a:noFill/>
          </p:spPr>
          <p:txBody>
            <a:bodyPr wrap="square" lIns="91440" tIns="45720" rIns="91440" bIns="45720" rtlCol="0" anchor="t">
              <a:spAutoFit/>
            </a:bodyPr>
            <a:lstStyle/>
            <a:p>
              <a:pPr algn="ctr" defTabSz="685800">
                <a:buClrTx/>
              </a:pPr>
              <a:r>
                <a:rPr lang="en-US" sz="800" kern="1200">
                  <a:solidFill>
                    <a:prstClr val="white"/>
                  </a:solidFill>
                  <a:latin typeface="Montserrat"/>
                  <a:ea typeface="Calibri Light"/>
                  <a:cs typeface="Calibri Light"/>
                </a:rPr>
                <a:t>2,148</a:t>
              </a:r>
            </a:p>
          </p:txBody>
        </p:sp>
        <p:sp>
          <p:nvSpPr>
            <p:cNvPr id="50" name="TextBox 49">
              <a:extLst>
                <a:ext uri="{FF2B5EF4-FFF2-40B4-BE49-F238E27FC236}">
                  <a16:creationId xmlns:a16="http://schemas.microsoft.com/office/drawing/2014/main" id="{8095311E-2EA6-6375-79E1-DCBDC27CA083}"/>
                </a:ext>
              </a:extLst>
            </p:cNvPr>
            <p:cNvSpPr txBox="1"/>
            <p:nvPr/>
          </p:nvSpPr>
          <p:spPr>
            <a:xfrm>
              <a:off x="2250263" y="2221525"/>
              <a:ext cx="1526143" cy="292221"/>
            </a:xfrm>
            <a:prstGeom prst="rect">
              <a:avLst/>
            </a:prstGeom>
            <a:noFill/>
          </p:spPr>
          <p:txBody>
            <a:bodyPr wrap="square" lIns="91440" tIns="45720" rIns="91440" bIns="45720" rtlCol="0" anchor="t">
              <a:spAutoFit/>
            </a:bodyPr>
            <a:lstStyle/>
            <a:p>
              <a:pPr algn="ctr" defTabSz="685800">
                <a:buClrTx/>
              </a:pPr>
              <a:r>
                <a:rPr lang="en-US" sz="800" kern="1200">
                  <a:solidFill>
                    <a:prstClr val="white"/>
                  </a:solidFill>
                  <a:latin typeface="Montserrat"/>
                  <a:ea typeface="Calibri Light"/>
                  <a:cs typeface="Calibri Light"/>
                </a:rPr>
                <a:t>930 (12.8%)</a:t>
              </a:r>
              <a:endParaRPr lang="en-US" sz="800">
                <a:solidFill>
                  <a:prstClr val="white"/>
                </a:solidFill>
                <a:latin typeface="Montserrat"/>
                <a:ea typeface="Calibri Light"/>
                <a:cs typeface="Calibri Light"/>
              </a:endParaRPr>
            </a:p>
          </p:txBody>
        </p:sp>
        <p:sp>
          <p:nvSpPr>
            <p:cNvPr id="51" name="TextBox 50">
              <a:extLst>
                <a:ext uri="{FF2B5EF4-FFF2-40B4-BE49-F238E27FC236}">
                  <a16:creationId xmlns:a16="http://schemas.microsoft.com/office/drawing/2014/main" id="{2DBF0CE8-41FB-4AE6-A022-A0385C4D4E56}"/>
                </a:ext>
              </a:extLst>
            </p:cNvPr>
            <p:cNvSpPr txBox="1"/>
            <p:nvPr/>
          </p:nvSpPr>
          <p:spPr>
            <a:xfrm>
              <a:off x="1119547" y="3001970"/>
              <a:ext cx="1029594" cy="292221"/>
            </a:xfrm>
            <a:prstGeom prst="rect">
              <a:avLst/>
            </a:prstGeom>
            <a:noFill/>
          </p:spPr>
          <p:txBody>
            <a:bodyPr wrap="square" lIns="91440" tIns="45720" rIns="91440" bIns="45720" rtlCol="0" anchor="t">
              <a:spAutoFit/>
            </a:bodyPr>
            <a:lstStyle/>
            <a:p>
              <a:pPr algn="ctr" defTabSz="685800">
                <a:buClrTx/>
              </a:pPr>
              <a:r>
                <a:rPr lang="en-US" sz="800" kern="1200">
                  <a:solidFill>
                    <a:prstClr val="white"/>
                  </a:solidFill>
                  <a:latin typeface="Montserrat"/>
                  <a:ea typeface="Calibri Light"/>
                  <a:cs typeface="Calibri Light"/>
                </a:rPr>
                <a:t>229 (3.2%)</a:t>
              </a:r>
            </a:p>
          </p:txBody>
        </p:sp>
        <p:sp>
          <p:nvSpPr>
            <p:cNvPr id="52" name="TextBox 51">
              <a:extLst>
                <a:ext uri="{FF2B5EF4-FFF2-40B4-BE49-F238E27FC236}">
                  <a16:creationId xmlns:a16="http://schemas.microsoft.com/office/drawing/2014/main" id="{61C1AA06-620A-40C0-A9D3-483EF414F6E9}"/>
                </a:ext>
              </a:extLst>
            </p:cNvPr>
            <p:cNvSpPr txBox="1"/>
            <p:nvPr/>
          </p:nvSpPr>
          <p:spPr>
            <a:xfrm>
              <a:off x="358094" y="2028574"/>
              <a:ext cx="398409" cy="920814"/>
            </a:xfrm>
            <a:prstGeom prst="rect">
              <a:avLst/>
            </a:prstGeom>
            <a:noFill/>
          </p:spPr>
          <p:txBody>
            <a:bodyPr vert="vert270" wrap="square" rtlCol="0">
              <a:spAutoFit/>
            </a:bodyPr>
            <a:lstStyle/>
            <a:p>
              <a:pPr defTabSz="685800">
                <a:buClrTx/>
              </a:pPr>
              <a:r>
                <a:rPr lang="en-CN" sz="800" b="1" kern="1200">
                  <a:solidFill>
                    <a:prstClr val="black"/>
                  </a:solidFill>
                  <a:latin typeface="Montserrat"/>
                  <a:ea typeface="+mn-ea"/>
                  <a:cs typeface="+mn-cs"/>
                </a:rPr>
                <a:t>Actual</a:t>
              </a:r>
            </a:p>
          </p:txBody>
        </p:sp>
        <p:sp>
          <p:nvSpPr>
            <p:cNvPr id="53" name="TextBox 52">
              <a:extLst>
                <a:ext uri="{FF2B5EF4-FFF2-40B4-BE49-F238E27FC236}">
                  <a16:creationId xmlns:a16="http://schemas.microsoft.com/office/drawing/2014/main" id="{B5EF4278-BF1D-CC8F-23A2-1A795FAC89DB}"/>
                </a:ext>
              </a:extLst>
            </p:cNvPr>
            <p:cNvSpPr txBox="1"/>
            <p:nvPr/>
          </p:nvSpPr>
          <p:spPr>
            <a:xfrm>
              <a:off x="1833493" y="1464127"/>
              <a:ext cx="987863" cy="292221"/>
            </a:xfrm>
            <a:prstGeom prst="rect">
              <a:avLst/>
            </a:prstGeom>
            <a:noFill/>
          </p:spPr>
          <p:txBody>
            <a:bodyPr wrap="square" lIns="91440" tIns="45720" rIns="91440" bIns="45720" rtlCol="0" anchor="t">
              <a:spAutoFit/>
            </a:bodyPr>
            <a:lstStyle/>
            <a:p>
              <a:pPr defTabSz="685800">
                <a:buClrTx/>
              </a:pPr>
              <a:r>
                <a:rPr lang="en-CN" sz="800" b="1" kern="1200">
                  <a:solidFill>
                    <a:prstClr val="black"/>
                  </a:solidFill>
                  <a:latin typeface="Montserrat"/>
                  <a:ea typeface="+mn-ea"/>
                  <a:cs typeface="+mn-cs"/>
                </a:rPr>
                <a:t>Predicted</a:t>
              </a:r>
            </a:p>
          </p:txBody>
        </p:sp>
      </p:grpSp>
      <p:sp>
        <p:nvSpPr>
          <p:cNvPr id="54" name="TextBox 53">
            <a:extLst>
              <a:ext uri="{FF2B5EF4-FFF2-40B4-BE49-F238E27FC236}">
                <a16:creationId xmlns:a16="http://schemas.microsoft.com/office/drawing/2014/main" id="{288F9320-8ABD-B872-6B40-35917E619C9D}"/>
              </a:ext>
            </a:extLst>
          </p:cNvPr>
          <p:cNvSpPr txBox="1"/>
          <p:nvPr/>
        </p:nvSpPr>
        <p:spPr>
          <a:xfrm>
            <a:off x="524655" y="3166672"/>
            <a:ext cx="244527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latin typeface="Montserrat"/>
              </a:rPr>
              <a:t>Business Costs</a:t>
            </a:r>
          </a:p>
        </p:txBody>
      </p:sp>
      <p:graphicFrame>
        <p:nvGraphicFramePr>
          <p:cNvPr id="55" name="Table 54">
            <a:extLst>
              <a:ext uri="{FF2B5EF4-FFF2-40B4-BE49-F238E27FC236}">
                <a16:creationId xmlns:a16="http://schemas.microsoft.com/office/drawing/2014/main" id="{15A52E8A-3CCE-21C0-0665-5F06CA6EC1B3}"/>
              </a:ext>
            </a:extLst>
          </p:cNvPr>
          <p:cNvGraphicFramePr>
            <a:graphicFrameLocks noGrp="1"/>
          </p:cNvGraphicFramePr>
          <p:nvPr>
            <p:extLst>
              <p:ext uri="{D42A27DB-BD31-4B8C-83A1-F6EECF244321}">
                <p14:modId xmlns:p14="http://schemas.microsoft.com/office/powerpoint/2010/main" val="1191273723"/>
              </p:ext>
            </p:extLst>
          </p:nvPr>
        </p:nvGraphicFramePr>
        <p:xfrm>
          <a:off x="601667" y="3523663"/>
          <a:ext cx="5344691" cy="1198880"/>
        </p:xfrm>
        <a:graphic>
          <a:graphicData uri="http://schemas.openxmlformats.org/drawingml/2006/table">
            <a:tbl>
              <a:tblPr firstRow="1" bandRow="1">
                <a:tableStyleId>{5C22544A-7EE6-4342-B048-85BDC9FD1C3A}</a:tableStyleId>
              </a:tblPr>
              <a:tblGrid>
                <a:gridCol w="1030573">
                  <a:extLst>
                    <a:ext uri="{9D8B030D-6E8A-4147-A177-3AD203B41FA5}">
                      <a16:colId xmlns:a16="http://schemas.microsoft.com/office/drawing/2014/main" val="1005622894"/>
                    </a:ext>
                  </a:extLst>
                </a:gridCol>
                <a:gridCol w="637081">
                  <a:extLst>
                    <a:ext uri="{9D8B030D-6E8A-4147-A177-3AD203B41FA5}">
                      <a16:colId xmlns:a16="http://schemas.microsoft.com/office/drawing/2014/main" val="784632838"/>
                    </a:ext>
                  </a:extLst>
                </a:gridCol>
                <a:gridCol w="549565">
                  <a:extLst>
                    <a:ext uri="{9D8B030D-6E8A-4147-A177-3AD203B41FA5}">
                      <a16:colId xmlns:a16="http://schemas.microsoft.com/office/drawing/2014/main" val="3882881018"/>
                    </a:ext>
                  </a:extLst>
                </a:gridCol>
                <a:gridCol w="641577">
                  <a:extLst>
                    <a:ext uri="{9D8B030D-6E8A-4147-A177-3AD203B41FA5}">
                      <a16:colId xmlns:a16="http://schemas.microsoft.com/office/drawing/2014/main" val="1462490524"/>
                    </a:ext>
                  </a:extLst>
                </a:gridCol>
                <a:gridCol w="688752">
                  <a:extLst>
                    <a:ext uri="{9D8B030D-6E8A-4147-A177-3AD203B41FA5}">
                      <a16:colId xmlns:a16="http://schemas.microsoft.com/office/drawing/2014/main" val="1612036300"/>
                    </a:ext>
                  </a:extLst>
                </a:gridCol>
                <a:gridCol w="679319">
                  <a:extLst>
                    <a:ext uri="{9D8B030D-6E8A-4147-A177-3AD203B41FA5}">
                      <a16:colId xmlns:a16="http://schemas.microsoft.com/office/drawing/2014/main" val="1764124963"/>
                    </a:ext>
                  </a:extLst>
                </a:gridCol>
                <a:gridCol w="1117824">
                  <a:extLst>
                    <a:ext uri="{9D8B030D-6E8A-4147-A177-3AD203B41FA5}">
                      <a16:colId xmlns:a16="http://schemas.microsoft.com/office/drawing/2014/main" val="246347104"/>
                    </a:ext>
                  </a:extLst>
                </a:gridCol>
              </a:tblGrid>
              <a:tr h="370840">
                <a:tc>
                  <a:txBody>
                    <a:bodyPr/>
                    <a:lstStyle/>
                    <a:p>
                      <a:pPr algn="ctr"/>
                      <a:endParaRPr lang="en-US" sz="800">
                        <a:latin typeface="Montserrat"/>
                      </a:endParaRPr>
                    </a:p>
                  </a:txBody>
                  <a:tcPr anchor="ctr">
                    <a:solidFill>
                      <a:schemeClr val="bg1">
                        <a:lumMod val="50000"/>
                      </a:schemeClr>
                    </a:solidFill>
                  </a:tcPr>
                </a:tc>
                <a:tc>
                  <a:txBody>
                    <a:bodyPr/>
                    <a:lstStyle/>
                    <a:p>
                      <a:pPr algn="ctr"/>
                      <a:r>
                        <a:rPr lang="en-US" sz="800">
                          <a:latin typeface="Montserrat"/>
                        </a:rPr>
                        <a:t>FP Counts</a:t>
                      </a:r>
                    </a:p>
                  </a:txBody>
                  <a:tcPr anchor="ctr">
                    <a:solidFill>
                      <a:schemeClr val="bg1">
                        <a:lumMod val="50000"/>
                      </a:schemeClr>
                    </a:solidFill>
                  </a:tcPr>
                </a:tc>
                <a:tc>
                  <a:txBody>
                    <a:bodyPr/>
                    <a:lstStyle/>
                    <a:p>
                      <a:pPr algn="ctr"/>
                      <a:r>
                        <a:rPr lang="en-US" sz="800">
                          <a:latin typeface="Montserrat"/>
                        </a:rPr>
                        <a:t>FN Counts</a:t>
                      </a:r>
                    </a:p>
                  </a:txBody>
                  <a:tcPr anchor="ctr">
                    <a:solidFill>
                      <a:schemeClr val="bg1">
                        <a:lumMod val="50000"/>
                      </a:schemeClr>
                    </a:solidFill>
                  </a:tcPr>
                </a:tc>
                <a:tc>
                  <a:txBody>
                    <a:bodyPr/>
                    <a:lstStyle/>
                    <a:p>
                      <a:pPr algn="ctr"/>
                      <a:r>
                        <a:rPr lang="en-US" sz="800">
                          <a:latin typeface="Montserrat"/>
                        </a:rPr>
                        <a:t>FP Cost</a:t>
                      </a:r>
                    </a:p>
                  </a:txBody>
                  <a:tcPr anchor="ctr">
                    <a:solidFill>
                      <a:schemeClr val="bg1">
                        <a:lumMod val="50000"/>
                      </a:schemeClr>
                    </a:solidFill>
                  </a:tcPr>
                </a:tc>
                <a:tc>
                  <a:txBody>
                    <a:bodyPr/>
                    <a:lstStyle/>
                    <a:p>
                      <a:pPr algn="ctr"/>
                      <a:r>
                        <a:rPr lang="en-US" sz="800">
                          <a:latin typeface="Montserrat"/>
                        </a:rPr>
                        <a:t>FN Cost</a:t>
                      </a:r>
                    </a:p>
                  </a:txBody>
                  <a:tcPr anchor="ctr">
                    <a:solidFill>
                      <a:schemeClr val="bg1">
                        <a:lumMod val="50000"/>
                      </a:schemeClr>
                    </a:solidFill>
                  </a:tcPr>
                </a:tc>
                <a:tc>
                  <a:txBody>
                    <a:bodyPr/>
                    <a:lstStyle/>
                    <a:p>
                      <a:pPr algn="ctr"/>
                      <a:r>
                        <a:rPr lang="en-US" sz="800">
                          <a:latin typeface="Montserrat"/>
                        </a:rPr>
                        <a:t>Total Cost</a:t>
                      </a:r>
                    </a:p>
                  </a:txBody>
                  <a:tcPr anchor="ctr">
                    <a:solidFill>
                      <a:schemeClr val="bg1">
                        <a:lumMod val="50000"/>
                      </a:schemeClr>
                    </a:solidFill>
                  </a:tcPr>
                </a:tc>
                <a:tc>
                  <a:txBody>
                    <a:bodyPr/>
                    <a:lstStyle/>
                    <a:p>
                      <a:pPr algn="ctr"/>
                      <a:r>
                        <a:rPr lang="en-US" sz="800">
                          <a:latin typeface="Montserrat"/>
                        </a:rPr>
                        <a:t>% Cost Saved vs No-Model</a:t>
                      </a:r>
                    </a:p>
                  </a:txBody>
                  <a:tcPr anchor="ctr">
                    <a:solidFill>
                      <a:schemeClr val="bg1">
                        <a:lumMod val="50000"/>
                      </a:schemeClr>
                    </a:solidFill>
                  </a:tcPr>
                </a:tc>
                <a:extLst>
                  <a:ext uri="{0D108BD9-81ED-4DB2-BD59-A6C34878D82A}">
                    <a16:rowId xmlns:a16="http://schemas.microsoft.com/office/drawing/2014/main" val="1303176509"/>
                  </a:ext>
                </a:extLst>
              </a:tr>
              <a:tr h="370840">
                <a:tc>
                  <a:txBody>
                    <a:bodyPr/>
                    <a:lstStyle/>
                    <a:p>
                      <a:pPr algn="ctr"/>
                      <a:r>
                        <a:rPr lang="en-US" sz="800" b="1">
                          <a:latin typeface="Montserrat"/>
                        </a:rPr>
                        <a:t>No-Model</a:t>
                      </a:r>
                    </a:p>
                  </a:txBody>
                  <a:tcPr anchor="ctr">
                    <a:solidFill>
                      <a:schemeClr val="bg1">
                        <a:lumMod val="95000"/>
                      </a:schemeClr>
                    </a:solidFill>
                  </a:tcPr>
                </a:tc>
                <a:tc>
                  <a:txBody>
                    <a:bodyPr/>
                    <a:lstStyle/>
                    <a:p>
                      <a:pPr algn="ctr"/>
                      <a:r>
                        <a:rPr lang="en-US" sz="800">
                          <a:latin typeface="Montserrat"/>
                        </a:rPr>
                        <a:t>0</a:t>
                      </a:r>
                    </a:p>
                  </a:txBody>
                  <a:tcPr anchor="ctr">
                    <a:solidFill>
                      <a:schemeClr val="bg1">
                        <a:lumMod val="95000"/>
                      </a:schemeClr>
                    </a:solidFill>
                  </a:tcPr>
                </a:tc>
                <a:tc>
                  <a:txBody>
                    <a:bodyPr/>
                    <a:lstStyle/>
                    <a:p>
                      <a:pPr algn="ctr"/>
                      <a:r>
                        <a:rPr lang="en-US" sz="800">
                          <a:latin typeface="Montserrat"/>
                        </a:rPr>
                        <a:t>2,377</a:t>
                      </a:r>
                    </a:p>
                  </a:txBody>
                  <a:tcPr anchor="ctr">
                    <a:solidFill>
                      <a:schemeClr val="bg1">
                        <a:lumMod val="95000"/>
                      </a:schemeClr>
                    </a:solidFill>
                  </a:tcPr>
                </a:tc>
                <a:tc>
                  <a:txBody>
                    <a:bodyPr/>
                    <a:lstStyle/>
                    <a:p>
                      <a:pPr algn="ctr"/>
                      <a:r>
                        <a:rPr lang="en-US" sz="800">
                          <a:latin typeface="Montserrat"/>
                        </a:rPr>
                        <a:t>$0</a:t>
                      </a:r>
                    </a:p>
                  </a:txBody>
                  <a:tcPr anchor="ctr">
                    <a:solidFill>
                      <a:schemeClr val="bg1">
                        <a:lumMod val="95000"/>
                      </a:schemeClr>
                    </a:solidFill>
                  </a:tcPr>
                </a:tc>
                <a:tc>
                  <a:txBody>
                    <a:bodyPr/>
                    <a:lstStyle/>
                    <a:p>
                      <a:pPr algn="ctr"/>
                      <a:r>
                        <a:rPr lang="en-US" sz="800">
                          <a:latin typeface="Montserrat"/>
                        </a:rPr>
                        <a:t>$852,276</a:t>
                      </a:r>
                    </a:p>
                  </a:txBody>
                  <a:tcPr anchor="ctr">
                    <a:solidFill>
                      <a:schemeClr val="bg1">
                        <a:lumMod val="95000"/>
                      </a:schemeClr>
                    </a:solidFill>
                  </a:tcPr>
                </a:tc>
                <a:tc>
                  <a:txBody>
                    <a:bodyPr/>
                    <a:lstStyle/>
                    <a:p>
                      <a:pPr algn="ctr"/>
                      <a:r>
                        <a:rPr lang="en-US" sz="800">
                          <a:latin typeface="Montserrat"/>
                        </a:rPr>
                        <a:t>$852,276</a:t>
                      </a:r>
                    </a:p>
                  </a:txBody>
                  <a:tcPr anchor="ctr">
                    <a:solidFill>
                      <a:schemeClr val="bg1">
                        <a:lumMod val="95000"/>
                      </a:schemeClr>
                    </a:solidFill>
                  </a:tcPr>
                </a:tc>
                <a:tc>
                  <a:txBody>
                    <a:bodyPr/>
                    <a:lstStyle/>
                    <a:p>
                      <a:pPr algn="ctr"/>
                      <a:r>
                        <a:rPr lang="en-US" sz="800">
                          <a:latin typeface="Montserrat"/>
                        </a:rPr>
                        <a:t>0%</a:t>
                      </a:r>
                    </a:p>
                  </a:txBody>
                  <a:tcPr anchor="ctr">
                    <a:solidFill>
                      <a:schemeClr val="bg1">
                        <a:lumMod val="95000"/>
                      </a:schemeClr>
                    </a:solidFill>
                  </a:tcPr>
                </a:tc>
                <a:extLst>
                  <a:ext uri="{0D108BD9-81ED-4DB2-BD59-A6C34878D82A}">
                    <a16:rowId xmlns:a16="http://schemas.microsoft.com/office/drawing/2014/main" val="3947084446"/>
                  </a:ext>
                </a:extLst>
              </a:tr>
              <a:tr h="370840">
                <a:tc>
                  <a:txBody>
                    <a:bodyPr/>
                    <a:lstStyle/>
                    <a:p>
                      <a:pPr algn="ctr"/>
                      <a:r>
                        <a:rPr lang="en-US" sz="800" b="1">
                          <a:latin typeface="Montserrat"/>
                        </a:rPr>
                        <a:t>After Tuning &amp; Threshold Adj.</a:t>
                      </a:r>
                    </a:p>
                  </a:txBody>
                  <a:tcPr anchor="ctr"/>
                </a:tc>
                <a:tc>
                  <a:txBody>
                    <a:bodyPr/>
                    <a:lstStyle/>
                    <a:p>
                      <a:pPr algn="ctr"/>
                      <a:r>
                        <a:rPr lang="en-US" sz="800">
                          <a:latin typeface="Montserrat"/>
                        </a:rPr>
                        <a:t>930</a:t>
                      </a:r>
                    </a:p>
                  </a:txBody>
                  <a:tcPr anchor="ctr"/>
                </a:tc>
                <a:tc>
                  <a:txBody>
                    <a:bodyPr/>
                    <a:lstStyle/>
                    <a:p>
                      <a:pPr algn="ctr"/>
                      <a:r>
                        <a:rPr lang="en-US" sz="800">
                          <a:latin typeface="Montserrat"/>
                        </a:rPr>
                        <a:t>229</a:t>
                      </a:r>
                    </a:p>
                  </a:txBody>
                  <a:tcPr anchor="ctr"/>
                </a:tc>
                <a:tc>
                  <a:txBody>
                    <a:bodyPr/>
                    <a:lstStyle/>
                    <a:p>
                      <a:pPr algn="ctr"/>
                      <a:r>
                        <a:rPr lang="en-US" sz="800">
                          <a:latin typeface="Montserrat"/>
                        </a:rPr>
                        <a:t>$82,266</a:t>
                      </a:r>
                    </a:p>
                  </a:txBody>
                  <a:tcPr anchor="ctr"/>
                </a:tc>
                <a:tc>
                  <a:txBody>
                    <a:bodyPr/>
                    <a:lstStyle/>
                    <a:p>
                      <a:pPr algn="ctr"/>
                      <a:r>
                        <a:rPr lang="en-US" sz="800">
                          <a:latin typeface="Montserrat"/>
                        </a:rPr>
                        <a:t>$76,855</a:t>
                      </a:r>
                    </a:p>
                  </a:txBody>
                  <a:tcPr anchor="ctr"/>
                </a:tc>
                <a:tc>
                  <a:txBody>
                    <a:bodyPr/>
                    <a:lstStyle/>
                    <a:p>
                      <a:pPr algn="ctr"/>
                      <a:r>
                        <a:rPr lang="en-US" sz="800" b="1">
                          <a:latin typeface="Montserrat"/>
                        </a:rPr>
                        <a:t>$159,121</a:t>
                      </a:r>
                    </a:p>
                  </a:txBody>
                  <a:tcPr anchor="ctr"/>
                </a:tc>
                <a:tc>
                  <a:txBody>
                    <a:bodyPr/>
                    <a:lstStyle/>
                    <a:p>
                      <a:pPr algn="ctr"/>
                      <a:r>
                        <a:rPr lang="en-US" sz="800" b="1">
                          <a:latin typeface="Montserrat"/>
                        </a:rPr>
                        <a:t>81%</a:t>
                      </a:r>
                    </a:p>
                  </a:txBody>
                  <a:tcPr anchor="ctr"/>
                </a:tc>
                <a:extLst>
                  <a:ext uri="{0D108BD9-81ED-4DB2-BD59-A6C34878D82A}">
                    <a16:rowId xmlns:a16="http://schemas.microsoft.com/office/drawing/2014/main" val="848724464"/>
                  </a:ext>
                </a:extLst>
              </a:tr>
            </a:tbl>
          </a:graphicData>
        </a:graphic>
      </p:graphicFrame>
      <p:sp>
        <p:nvSpPr>
          <p:cNvPr id="3" name="Rectangle: Rounded Corners 2">
            <a:extLst>
              <a:ext uri="{FF2B5EF4-FFF2-40B4-BE49-F238E27FC236}">
                <a16:creationId xmlns:a16="http://schemas.microsoft.com/office/drawing/2014/main" id="{6079BB89-C06E-39DF-0084-8EEBDF204C95}"/>
              </a:ext>
            </a:extLst>
          </p:cNvPr>
          <p:cNvSpPr/>
          <p:nvPr/>
        </p:nvSpPr>
        <p:spPr>
          <a:xfrm>
            <a:off x="6082675" y="1001608"/>
            <a:ext cx="2658722" cy="36260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rgbClr val="000000"/>
                </a:solidFill>
                <a:latin typeface="Montserrat"/>
                <a:ea typeface="Calibri"/>
                <a:cs typeface="Calibri"/>
              </a:rPr>
              <a:t>Performance of the Model</a:t>
            </a:r>
          </a:p>
        </p:txBody>
      </p:sp>
      <p:pic>
        <p:nvPicPr>
          <p:cNvPr id="6" name="Picture 5" descr="A circular blue and white circle with a black background&#10;&#10;AI-generated content may be incorrect.">
            <a:extLst>
              <a:ext uri="{FF2B5EF4-FFF2-40B4-BE49-F238E27FC236}">
                <a16:creationId xmlns:a16="http://schemas.microsoft.com/office/drawing/2014/main" id="{716FAED3-3258-C77A-A59E-5A4FABA63E99}"/>
              </a:ext>
            </a:extLst>
          </p:cNvPr>
          <p:cNvPicPr>
            <a:picLocks noChangeAspect="1"/>
          </p:cNvPicPr>
          <p:nvPr/>
        </p:nvPicPr>
        <p:blipFill>
          <a:blip r:embed="rId2"/>
          <a:stretch>
            <a:fillRect/>
          </a:stretch>
        </p:blipFill>
        <p:spPr>
          <a:xfrm>
            <a:off x="6362699" y="1645639"/>
            <a:ext cx="517477" cy="489058"/>
          </a:xfrm>
          <a:prstGeom prst="rect">
            <a:avLst/>
          </a:prstGeom>
        </p:spPr>
      </p:pic>
      <p:pic>
        <p:nvPicPr>
          <p:cNvPr id="8" name="Picture 7">
            <a:extLst>
              <a:ext uri="{FF2B5EF4-FFF2-40B4-BE49-F238E27FC236}">
                <a16:creationId xmlns:a16="http://schemas.microsoft.com/office/drawing/2014/main" id="{E4D6AD24-1CE0-0AEC-5E74-BC3AE3399824}"/>
              </a:ext>
            </a:extLst>
          </p:cNvPr>
          <p:cNvPicPr>
            <a:picLocks noChangeAspect="1"/>
          </p:cNvPicPr>
          <p:nvPr/>
        </p:nvPicPr>
        <p:blipFill>
          <a:blip r:embed="rId3"/>
          <a:stretch>
            <a:fillRect/>
          </a:stretch>
        </p:blipFill>
        <p:spPr>
          <a:xfrm>
            <a:off x="6386280" y="2277879"/>
            <a:ext cx="517160" cy="498737"/>
          </a:xfrm>
          <a:prstGeom prst="rect">
            <a:avLst/>
          </a:prstGeom>
        </p:spPr>
      </p:pic>
      <p:sp>
        <p:nvSpPr>
          <p:cNvPr id="10" name="TextBox 9">
            <a:extLst>
              <a:ext uri="{FF2B5EF4-FFF2-40B4-BE49-F238E27FC236}">
                <a16:creationId xmlns:a16="http://schemas.microsoft.com/office/drawing/2014/main" id="{C6D9470A-53A5-B493-A0C7-77406F2E7DD1}"/>
              </a:ext>
            </a:extLst>
          </p:cNvPr>
          <p:cNvSpPr txBox="1"/>
          <p:nvPr/>
        </p:nvSpPr>
        <p:spPr>
          <a:xfrm>
            <a:off x="6979038" y="2228863"/>
            <a:ext cx="1894011"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solidFill>
                  <a:srgbClr val="0043C1"/>
                </a:solidFill>
                <a:latin typeface="Montserrat"/>
              </a:rPr>
              <a:t>90.37%</a:t>
            </a:r>
            <a:r>
              <a:rPr lang="en-US" sz="1050">
                <a:latin typeface="Montserrat"/>
              </a:rPr>
              <a:t> </a:t>
            </a:r>
          </a:p>
          <a:p>
            <a:r>
              <a:rPr lang="en-US" sz="1050">
                <a:latin typeface="Montserrat"/>
              </a:rPr>
              <a:t>real cancellations </a:t>
            </a:r>
          </a:p>
          <a:p>
            <a:r>
              <a:rPr lang="en-US" sz="1050">
                <a:latin typeface="Montserrat"/>
              </a:rPr>
              <a:t>identified</a:t>
            </a:r>
          </a:p>
        </p:txBody>
      </p:sp>
      <p:sp>
        <p:nvSpPr>
          <p:cNvPr id="12" name="TextBox 11">
            <a:extLst>
              <a:ext uri="{FF2B5EF4-FFF2-40B4-BE49-F238E27FC236}">
                <a16:creationId xmlns:a16="http://schemas.microsoft.com/office/drawing/2014/main" id="{E2EECE22-A00E-0AD2-BFF8-D7E5E54144FB}"/>
              </a:ext>
            </a:extLst>
          </p:cNvPr>
          <p:cNvSpPr txBox="1"/>
          <p:nvPr/>
        </p:nvSpPr>
        <p:spPr>
          <a:xfrm>
            <a:off x="6979038" y="1614526"/>
            <a:ext cx="2098623"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solidFill>
                  <a:srgbClr val="4889DE"/>
                </a:solidFill>
                <a:latin typeface="Montserrat"/>
              </a:rPr>
              <a:t>69.79%</a:t>
            </a:r>
            <a:r>
              <a:rPr lang="en-US" sz="1050">
                <a:latin typeface="Montserrat"/>
              </a:rPr>
              <a:t> </a:t>
            </a:r>
          </a:p>
          <a:p>
            <a:r>
              <a:rPr lang="en-US" sz="1050">
                <a:latin typeface="Montserrat"/>
              </a:rPr>
              <a:t>predicted cancellations identified</a:t>
            </a:r>
          </a:p>
        </p:txBody>
      </p:sp>
      <p:sp>
        <p:nvSpPr>
          <p:cNvPr id="13" name="Rectangle: Rounded Corners 12">
            <a:extLst>
              <a:ext uri="{FF2B5EF4-FFF2-40B4-BE49-F238E27FC236}">
                <a16:creationId xmlns:a16="http://schemas.microsoft.com/office/drawing/2014/main" id="{A96C312B-7CE3-63F4-405C-54AF7B25101C}"/>
              </a:ext>
            </a:extLst>
          </p:cNvPr>
          <p:cNvSpPr/>
          <p:nvPr/>
        </p:nvSpPr>
        <p:spPr>
          <a:xfrm>
            <a:off x="6192812" y="1508384"/>
            <a:ext cx="2651384" cy="1339746"/>
          </a:xfrm>
          <a:prstGeom prst="roundRect">
            <a:avLst/>
          </a:prstGeom>
          <a:noFill/>
          <a:ln>
            <a:solidFill>
              <a:srgbClr val="0043C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Montserrat"/>
            </a:endParaRPr>
          </a:p>
        </p:txBody>
      </p:sp>
      <p:sp>
        <p:nvSpPr>
          <p:cNvPr id="14" name="Rectangle: Rounded Corners 13">
            <a:extLst>
              <a:ext uri="{FF2B5EF4-FFF2-40B4-BE49-F238E27FC236}">
                <a16:creationId xmlns:a16="http://schemas.microsoft.com/office/drawing/2014/main" id="{43A65900-BEAD-A373-9424-0804102D656B}"/>
              </a:ext>
            </a:extLst>
          </p:cNvPr>
          <p:cNvSpPr/>
          <p:nvPr/>
        </p:nvSpPr>
        <p:spPr>
          <a:xfrm>
            <a:off x="6217521" y="3434328"/>
            <a:ext cx="1584986" cy="286043"/>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latin typeface="Montserrat"/>
                <a:ea typeface="Calibri"/>
                <a:cs typeface="Calibri"/>
              </a:rPr>
              <a:t>Cost Information</a:t>
            </a:r>
            <a:endParaRPr lang="en-US" sz="1050">
              <a:latin typeface="Montserrat"/>
            </a:endParaRPr>
          </a:p>
        </p:txBody>
      </p:sp>
      <p:sp>
        <p:nvSpPr>
          <p:cNvPr id="2" name="TextBox 1">
            <a:extLst>
              <a:ext uri="{FF2B5EF4-FFF2-40B4-BE49-F238E27FC236}">
                <a16:creationId xmlns:a16="http://schemas.microsoft.com/office/drawing/2014/main" id="{E290CF37-5393-5CC2-57B4-5FEBA8FFCAB2}"/>
              </a:ext>
            </a:extLst>
          </p:cNvPr>
          <p:cNvSpPr txBox="1"/>
          <p:nvPr/>
        </p:nvSpPr>
        <p:spPr>
          <a:xfrm>
            <a:off x="6118287" y="3712783"/>
            <a:ext cx="2699375"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050">
                <a:latin typeface="Montserrat"/>
              </a:rPr>
              <a:t>ADR: $120/night</a:t>
            </a:r>
          </a:p>
          <a:p>
            <a:pPr marL="285750" indent="-285750">
              <a:buChar char="•"/>
            </a:pPr>
            <a:r>
              <a:rPr lang="en-US" sz="1050">
                <a:latin typeface="Montserrat"/>
              </a:rPr>
              <a:t>Avg Stay: 2 nights</a:t>
            </a:r>
          </a:p>
          <a:p>
            <a:pPr marL="285750" indent="-285750">
              <a:buChar char="•"/>
            </a:pPr>
            <a:r>
              <a:rPr lang="en-US" sz="1050">
                <a:latin typeface="Montserrat"/>
              </a:rPr>
              <a:t>False Cancellation Cost: 25% of ADR x nights</a:t>
            </a:r>
          </a:p>
          <a:p>
            <a:pPr marL="285750" indent="-285750">
              <a:buChar char="•"/>
            </a:pPr>
            <a:r>
              <a:rPr lang="en-US" sz="1050">
                <a:latin typeface="Montserrat"/>
              </a:rPr>
              <a:t>Only room revenue considered</a:t>
            </a:r>
          </a:p>
        </p:txBody>
      </p:sp>
      <p:pic>
        <p:nvPicPr>
          <p:cNvPr id="7" name="Graphic 6" descr="Arrow Down with solid fill">
            <a:extLst>
              <a:ext uri="{FF2B5EF4-FFF2-40B4-BE49-F238E27FC236}">
                <a16:creationId xmlns:a16="http://schemas.microsoft.com/office/drawing/2014/main" id="{24038550-7226-8C40-2737-362EACAA8D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8349" y="4397322"/>
            <a:ext cx="273401" cy="273401"/>
          </a:xfrm>
          <a:prstGeom prst="rect">
            <a:avLst/>
          </a:prstGeom>
        </p:spPr>
      </p:pic>
      <p:sp>
        <p:nvSpPr>
          <p:cNvPr id="5" name="TextBox 4">
            <a:extLst>
              <a:ext uri="{FF2B5EF4-FFF2-40B4-BE49-F238E27FC236}">
                <a16:creationId xmlns:a16="http://schemas.microsoft.com/office/drawing/2014/main" id="{DB9590E0-01AF-DB9E-D060-898A9564E230}"/>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Timothy Hartanto</a:t>
            </a:r>
          </a:p>
        </p:txBody>
      </p:sp>
      <p:sp>
        <p:nvSpPr>
          <p:cNvPr id="11" name="Slide Number Placeholder 10">
            <a:extLst>
              <a:ext uri="{FF2B5EF4-FFF2-40B4-BE49-F238E27FC236}">
                <a16:creationId xmlns:a16="http://schemas.microsoft.com/office/drawing/2014/main" id="{1B853A4C-C250-42CA-FD9B-BDA80F186C5F}"/>
              </a:ext>
            </a:extLst>
          </p:cNvPr>
          <p:cNvSpPr>
            <a:spLocks noGrp="1"/>
          </p:cNvSpPr>
          <p:nvPr>
            <p:ph type="sldNum" sz="quarter" idx="12"/>
          </p:nvPr>
        </p:nvSpPr>
        <p:spPr/>
        <p:txBody>
          <a:bodyPr/>
          <a:lstStyle/>
          <a:p>
            <a:fld id="{C39CCBFD-DEF4-E440-8F0C-5E7EF37F2266}" type="slidenum">
              <a:rPr lang="en-CN" smtClean="0"/>
              <a:t>29</a:t>
            </a:fld>
            <a:endParaRPr lang="en-CN"/>
          </a:p>
        </p:txBody>
      </p:sp>
    </p:spTree>
    <p:extLst>
      <p:ext uri="{BB962C8B-B14F-4D97-AF65-F5344CB8AC3E}">
        <p14:creationId xmlns:p14="http://schemas.microsoft.com/office/powerpoint/2010/main" val="2498937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3"/>
          <a:srcRect l="21224" r="18870"/>
          <a:stretch>
            <a:fillRect/>
          </a:stretch>
        </p:blipFill>
        <p:spPr>
          <a:xfrm>
            <a:off x="5962650" y="538275"/>
            <a:ext cx="2857500" cy="4069801"/>
          </a:xfrm>
          <a:prstGeom prst="rect">
            <a:avLst/>
          </a:prstGeom>
          <a:noFill/>
          <a:ln>
            <a:noFill/>
          </a:ln>
        </p:spPr>
      </p:pic>
      <p:sp>
        <p:nvSpPr>
          <p:cNvPr id="202" name="Google Shape;202;p30"/>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panose="020B0604020202020204"/>
              <a:buNone/>
            </a:pPr>
            <a:r>
              <a:rPr lang="en-US">
                <a:solidFill>
                  <a:srgbClr val="90CCFA"/>
                </a:solidFill>
              </a:rPr>
              <a:t>1.</a:t>
            </a:r>
            <a:r>
              <a:rPr lang="en-US">
                <a:solidFill>
                  <a:srgbClr val="373334"/>
                </a:solidFill>
              </a:rPr>
              <a:t> Background</a:t>
            </a:r>
            <a:endParaRPr>
              <a:solidFill>
                <a:srgbClr val="373334"/>
              </a:solidFill>
            </a:endParaRPr>
          </a:p>
        </p:txBody>
      </p:sp>
      <p:sp>
        <p:nvSpPr>
          <p:cNvPr id="3" name="TextBox 2">
            <a:extLst>
              <a:ext uri="{FF2B5EF4-FFF2-40B4-BE49-F238E27FC236}">
                <a16:creationId xmlns:a16="http://schemas.microsoft.com/office/drawing/2014/main" id="{18975E69-A658-081B-A494-EE1870551886}"/>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Chen Ying</a:t>
            </a:r>
          </a:p>
        </p:txBody>
      </p:sp>
      <p:sp>
        <p:nvSpPr>
          <p:cNvPr id="4" name="Slide Number Placeholder 3">
            <a:extLst>
              <a:ext uri="{FF2B5EF4-FFF2-40B4-BE49-F238E27FC236}">
                <a16:creationId xmlns:a16="http://schemas.microsoft.com/office/drawing/2014/main" id="{98C93B3E-CAD0-A45B-A72A-183837FD450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a:extLst>
            <a:ext uri="{FF2B5EF4-FFF2-40B4-BE49-F238E27FC236}">
              <a16:creationId xmlns:a16="http://schemas.microsoft.com/office/drawing/2014/main" id="{48478F2E-ADA7-2A06-994C-89CD67CD8724}"/>
            </a:ext>
          </a:extLst>
        </p:cNvPr>
        <p:cNvGrpSpPr/>
        <p:nvPr/>
      </p:nvGrpSpPr>
      <p:grpSpPr>
        <a:xfrm>
          <a:off x="0" y="0"/>
          <a:ext cx="0" cy="0"/>
          <a:chOff x="0" y="0"/>
          <a:chExt cx="0" cy="0"/>
        </a:xfrm>
      </p:grpSpPr>
      <p:pic>
        <p:nvPicPr>
          <p:cNvPr id="201" name="Google Shape;201;p30">
            <a:extLst>
              <a:ext uri="{FF2B5EF4-FFF2-40B4-BE49-F238E27FC236}">
                <a16:creationId xmlns:a16="http://schemas.microsoft.com/office/drawing/2014/main" id="{0187FFB5-BF91-F454-550F-C2EC3CB7143D}"/>
              </a:ext>
            </a:extLst>
          </p:cNvPr>
          <p:cNvPicPr preferRelativeResize="0"/>
          <p:nvPr/>
        </p:nvPicPr>
        <p:blipFill rotWithShape="1">
          <a:blip r:embed="rId3"/>
          <a:srcRect l="21224" r="18870"/>
          <a:stretch>
            <a:fillRect/>
          </a:stretch>
        </p:blipFill>
        <p:spPr>
          <a:xfrm>
            <a:off x="5962650" y="538275"/>
            <a:ext cx="2857500" cy="4069801"/>
          </a:xfrm>
          <a:prstGeom prst="rect">
            <a:avLst/>
          </a:prstGeom>
          <a:noFill/>
          <a:ln>
            <a:noFill/>
          </a:ln>
        </p:spPr>
      </p:pic>
      <p:sp>
        <p:nvSpPr>
          <p:cNvPr id="202" name="Google Shape;202;p30">
            <a:extLst>
              <a:ext uri="{FF2B5EF4-FFF2-40B4-BE49-F238E27FC236}">
                <a16:creationId xmlns:a16="http://schemas.microsoft.com/office/drawing/2014/main" id="{493D076A-D506-E4DC-4004-E8AA606995AD}"/>
              </a:ext>
            </a:extLst>
          </p:cNvPr>
          <p:cNvSpPr txBox="1">
            <a:spLocks noGrp="1"/>
          </p:cNvSpPr>
          <p:nvPr>
            <p:ph type="title"/>
          </p:nvPr>
        </p:nvSpPr>
        <p:spPr>
          <a:xfrm>
            <a:off x="1477425" y="2095075"/>
            <a:ext cx="4212780" cy="1585200"/>
          </a:xfrm>
          <a:prstGeom prst="rect">
            <a:avLst/>
          </a:prstGeom>
        </p:spPr>
        <p:txBody>
          <a:bodyPr spcFirstLastPara="1" wrap="square" lIns="91425" tIns="91425" rIns="91425" bIns="91425" anchor="b" anchorCtr="0">
            <a:noAutofit/>
          </a:bodyPr>
          <a:lstStyle/>
          <a:p>
            <a:pPr>
              <a:buClr>
                <a:srgbClr val="000000"/>
              </a:buClr>
              <a:buSzPts val="1100"/>
            </a:pPr>
            <a:r>
              <a:rPr lang="en-US">
                <a:solidFill>
                  <a:srgbClr val="90CCFA"/>
                </a:solidFill>
              </a:rPr>
              <a:t>5. </a:t>
            </a:r>
            <a:br>
              <a:rPr lang="en-US">
                <a:solidFill>
                  <a:srgbClr val="90CCFA"/>
                </a:solidFill>
              </a:rPr>
            </a:br>
            <a:r>
              <a:rPr lang="en-US"/>
              <a:t>Recommendation and Summary</a:t>
            </a:r>
            <a:endParaRPr lang="en-US">
              <a:solidFill>
                <a:srgbClr val="373334"/>
              </a:solidFill>
            </a:endParaRPr>
          </a:p>
        </p:txBody>
      </p:sp>
      <p:sp>
        <p:nvSpPr>
          <p:cNvPr id="3" name="Slide Number Placeholder 2">
            <a:extLst>
              <a:ext uri="{FF2B5EF4-FFF2-40B4-BE49-F238E27FC236}">
                <a16:creationId xmlns:a16="http://schemas.microsoft.com/office/drawing/2014/main" id="{5440D98C-C7B8-6851-BD90-55965579D6E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393417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83" name="Google Shape;483;p46"/>
          <p:cNvSpPr txBox="1">
            <a:spLocks noGrp="1"/>
          </p:cNvSpPr>
          <p:nvPr>
            <p:ph type="body" idx="4294967295"/>
          </p:nvPr>
        </p:nvSpPr>
        <p:spPr>
          <a:xfrm>
            <a:off x="667185" y="2836995"/>
            <a:ext cx="1625202" cy="337800"/>
          </a:xfrm>
          <a:prstGeom prst="rect">
            <a:avLst/>
          </a:prstGeom>
        </p:spPr>
        <p:txBody>
          <a:bodyPr spcFirstLastPara="1" wrap="square" lIns="91425" tIns="91425" rIns="91425" bIns="91425" anchor="t" anchorCtr="0">
            <a:noAutofit/>
          </a:bodyPr>
          <a:lstStyle/>
          <a:p>
            <a:pPr marL="0" indent="0">
              <a:buNone/>
            </a:pPr>
            <a:r>
              <a:rPr lang="en-US" sz="1400">
                <a:solidFill>
                  <a:srgbClr val="252525"/>
                </a:solidFill>
                <a:latin typeface="Montserrat ExtraBold"/>
                <a:ea typeface="Montserrat ExtraBold"/>
                <a:cs typeface="Montserrat ExtraBold"/>
                <a:sym typeface="Montserrat ExtraBold"/>
              </a:rPr>
              <a:t>Customer Booking</a:t>
            </a:r>
          </a:p>
          <a:p>
            <a:pPr marL="0" indent="0">
              <a:buNone/>
            </a:pPr>
            <a:endParaRPr sz="1400">
              <a:solidFill>
                <a:srgbClr val="252525"/>
              </a:solidFill>
              <a:latin typeface="Montserrat ExtraBold"/>
              <a:ea typeface="Montserrat ExtraBold"/>
              <a:cs typeface="Montserrat ExtraBold"/>
              <a:sym typeface="Montserrat ExtraBold"/>
            </a:endParaRPr>
          </a:p>
        </p:txBody>
      </p:sp>
      <p:cxnSp>
        <p:nvCxnSpPr>
          <p:cNvPr id="491" name="Google Shape;491;p46"/>
          <p:cNvCxnSpPr/>
          <p:nvPr/>
        </p:nvCxnSpPr>
        <p:spPr>
          <a:xfrm>
            <a:off x="-22613" y="2711232"/>
            <a:ext cx="9172800" cy="0"/>
          </a:xfrm>
          <a:prstGeom prst="straightConnector1">
            <a:avLst/>
          </a:prstGeom>
          <a:noFill/>
          <a:ln w="28575" cap="flat" cmpd="sng">
            <a:solidFill>
              <a:srgbClr val="252525"/>
            </a:solidFill>
            <a:prstDash val="solid"/>
            <a:round/>
            <a:headEnd type="none" w="med" len="med"/>
            <a:tailEnd type="none" w="med" len="med"/>
          </a:ln>
        </p:spPr>
      </p:cxnSp>
      <p:sp>
        <p:nvSpPr>
          <p:cNvPr id="492" name="Google Shape;492;p46"/>
          <p:cNvSpPr/>
          <p:nvPr/>
        </p:nvSpPr>
        <p:spPr>
          <a:xfrm>
            <a:off x="1122460" y="2606532"/>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3711737" y="2606532"/>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5196687" y="2606532"/>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p:nvPr/>
        </p:nvSpPr>
        <p:spPr>
          <a:xfrm>
            <a:off x="6809042" y="2606532"/>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CDB0B69B-A2B0-1DAD-D98D-67C7BEADA08B}"/>
              </a:ext>
            </a:extLst>
          </p:cNvPr>
          <p:cNvSpPr txBox="1"/>
          <p:nvPr/>
        </p:nvSpPr>
        <p:spPr>
          <a:xfrm>
            <a:off x="1414014" y="2165583"/>
            <a:ext cx="4595446" cy="307777"/>
          </a:xfrm>
          <a:prstGeom prst="rect">
            <a:avLst/>
          </a:prstGeom>
          <a:noFill/>
        </p:spPr>
        <p:txBody>
          <a:bodyPr wrap="square">
            <a:spAutoFit/>
          </a:bodyPr>
          <a:lstStyle/>
          <a:p>
            <a:pPr>
              <a:buClr>
                <a:srgbClr val="666666"/>
              </a:buClr>
              <a:buSzPts val="1400"/>
            </a:pPr>
            <a:r>
              <a:rPr lang="en-US">
                <a:solidFill>
                  <a:schemeClr val="accent1"/>
                </a:solidFill>
                <a:latin typeface="Montserrat ExtraBold"/>
                <a:cs typeface="Montserrat ExtraBold"/>
                <a:sym typeface="Spectral Light"/>
              </a:rPr>
              <a:t>Model Deployment</a:t>
            </a:r>
          </a:p>
        </p:txBody>
      </p:sp>
      <p:sp>
        <p:nvSpPr>
          <p:cNvPr id="5" name="TextBox 4">
            <a:extLst>
              <a:ext uri="{FF2B5EF4-FFF2-40B4-BE49-F238E27FC236}">
                <a16:creationId xmlns:a16="http://schemas.microsoft.com/office/drawing/2014/main" id="{E7E9FDBF-1254-5D45-71F3-1E47984FB2AF}"/>
              </a:ext>
            </a:extLst>
          </p:cNvPr>
          <p:cNvSpPr txBox="1"/>
          <p:nvPr/>
        </p:nvSpPr>
        <p:spPr>
          <a:xfrm>
            <a:off x="2735207" y="2873602"/>
            <a:ext cx="2461480" cy="307777"/>
          </a:xfrm>
          <a:prstGeom prst="rect">
            <a:avLst/>
          </a:prstGeom>
          <a:noFill/>
        </p:spPr>
        <p:txBody>
          <a:bodyPr wrap="square">
            <a:spAutoFit/>
          </a:bodyPr>
          <a:lstStyle/>
          <a:p>
            <a:pPr>
              <a:buClr>
                <a:srgbClr val="666666"/>
              </a:buClr>
              <a:buSzPts val="1400"/>
            </a:pPr>
            <a:r>
              <a:rPr lang="en-US">
                <a:solidFill>
                  <a:srgbClr val="252525"/>
                </a:solidFill>
                <a:latin typeface="Montserrat ExtraBold"/>
                <a:cs typeface="Montserrat ExtraBold"/>
                <a:sym typeface="Spectral Light"/>
              </a:rPr>
              <a:t>System Confirmation</a:t>
            </a:r>
            <a:endParaRPr lang="en-CN">
              <a:solidFill>
                <a:srgbClr val="252525"/>
              </a:solidFill>
              <a:latin typeface="Montserrat ExtraBold"/>
              <a:cs typeface="Montserrat ExtraBold"/>
              <a:sym typeface="Spectral Light"/>
            </a:endParaRPr>
          </a:p>
        </p:txBody>
      </p:sp>
      <p:sp>
        <p:nvSpPr>
          <p:cNvPr id="7" name="TextBox 6">
            <a:extLst>
              <a:ext uri="{FF2B5EF4-FFF2-40B4-BE49-F238E27FC236}">
                <a16:creationId xmlns:a16="http://schemas.microsoft.com/office/drawing/2014/main" id="{499894AF-DAF7-655E-4EB7-B305E77C433E}"/>
              </a:ext>
            </a:extLst>
          </p:cNvPr>
          <p:cNvSpPr txBox="1"/>
          <p:nvPr/>
        </p:nvSpPr>
        <p:spPr>
          <a:xfrm>
            <a:off x="4318005" y="2204093"/>
            <a:ext cx="1966764" cy="307777"/>
          </a:xfrm>
          <a:prstGeom prst="rect">
            <a:avLst/>
          </a:prstGeom>
          <a:noFill/>
        </p:spPr>
        <p:txBody>
          <a:bodyPr wrap="square">
            <a:spAutoFit/>
          </a:bodyPr>
          <a:lstStyle/>
          <a:p>
            <a:pPr>
              <a:buClr>
                <a:srgbClr val="666666"/>
              </a:buClr>
              <a:buSzPts val="1400"/>
            </a:pPr>
            <a:r>
              <a:rPr lang="en-CN">
                <a:solidFill>
                  <a:srgbClr val="252525"/>
                </a:solidFill>
                <a:latin typeface="Montserrat ExtraBold"/>
                <a:cs typeface="Montserrat ExtraBold"/>
                <a:sym typeface="Spectral Light"/>
              </a:rPr>
              <a:t>Payment / Deposit</a:t>
            </a:r>
          </a:p>
        </p:txBody>
      </p:sp>
      <p:sp>
        <p:nvSpPr>
          <p:cNvPr id="9" name="TextBox 8">
            <a:extLst>
              <a:ext uri="{FF2B5EF4-FFF2-40B4-BE49-F238E27FC236}">
                <a16:creationId xmlns:a16="http://schemas.microsoft.com/office/drawing/2014/main" id="{E33CEFC4-0DC8-748C-5DAC-6ADAC736B97D}"/>
              </a:ext>
            </a:extLst>
          </p:cNvPr>
          <p:cNvSpPr txBox="1"/>
          <p:nvPr/>
        </p:nvSpPr>
        <p:spPr>
          <a:xfrm>
            <a:off x="5860969" y="2873602"/>
            <a:ext cx="2128102" cy="307777"/>
          </a:xfrm>
          <a:prstGeom prst="rect">
            <a:avLst/>
          </a:prstGeom>
          <a:noFill/>
        </p:spPr>
        <p:txBody>
          <a:bodyPr wrap="square">
            <a:spAutoFit/>
          </a:bodyPr>
          <a:lstStyle/>
          <a:p>
            <a:pPr>
              <a:buClr>
                <a:srgbClr val="666666"/>
              </a:buClr>
              <a:buSzPts val="1400"/>
            </a:pPr>
            <a:r>
              <a:rPr lang="en-US">
                <a:solidFill>
                  <a:srgbClr val="252525"/>
                </a:solidFill>
                <a:latin typeface="Montserrat ExtraBold"/>
                <a:cs typeface="Montserrat ExtraBold"/>
                <a:sym typeface="Spectral Light"/>
              </a:rPr>
              <a:t>Resource Allocation</a:t>
            </a:r>
            <a:endParaRPr lang="en-CN">
              <a:solidFill>
                <a:srgbClr val="252525"/>
              </a:solidFill>
              <a:latin typeface="Montserrat ExtraBold"/>
              <a:cs typeface="Montserrat ExtraBold"/>
              <a:sym typeface="Spectral Light"/>
            </a:endParaRPr>
          </a:p>
        </p:txBody>
      </p:sp>
      <p:sp>
        <p:nvSpPr>
          <p:cNvPr id="11" name="TextBox 10">
            <a:extLst>
              <a:ext uri="{FF2B5EF4-FFF2-40B4-BE49-F238E27FC236}">
                <a16:creationId xmlns:a16="http://schemas.microsoft.com/office/drawing/2014/main" id="{71501CEC-9D76-6128-F8C2-736093F1B0C8}"/>
              </a:ext>
            </a:extLst>
          </p:cNvPr>
          <p:cNvSpPr txBox="1"/>
          <p:nvPr/>
        </p:nvSpPr>
        <p:spPr>
          <a:xfrm>
            <a:off x="7620981" y="2204092"/>
            <a:ext cx="1567779" cy="307777"/>
          </a:xfrm>
          <a:prstGeom prst="rect">
            <a:avLst/>
          </a:prstGeom>
          <a:noFill/>
        </p:spPr>
        <p:txBody>
          <a:bodyPr wrap="square">
            <a:spAutoFit/>
          </a:bodyPr>
          <a:lstStyle/>
          <a:p>
            <a:pPr>
              <a:buClr>
                <a:srgbClr val="666666"/>
              </a:buClr>
              <a:buSzPts val="1400"/>
            </a:pPr>
            <a:r>
              <a:rPr lang="en-CN">
                <a:solidFill>
                  <a:srgbClr val="252525"/>
                </a:solidFill>
                <a:latin typeface="Montserrat ExtraBold"/>
                <a:cs typeface="Montserrat ExtraBold"/>
                <a:sym typeface="Spectral Light"/>
              </a:rPr>
              <a:t>Guest Arrival</a:t>
            </a:r>
          </a:p>
        </p:txBody>
      </p:sp>
      <p:sp>
        <p:nvSpPr>
          <p:cNvPr id="12" name="Google Shape;492;p46">
            <a:extLst>
              <a:ext uri="{FF2B5EF4-FFF2-40B4-BE49-F238E27FC236}">
                <a16:creationId xmlns:a16="http://schemas.microsoft.com/office/drawing/2014/main" id="{A084CAC0-A61D-DA7E-B265-C6FDA2EFD5CB}"/>
              </a:ext>
            </a:extLst>
          </p:cNvPr>
          <p:cNvSpPr/>
          <p:nvPr/>
        </p:nvSpPr>
        <p:spPr>
          <a:xfrm>
            <a:off x="2226787" y="2599122"/>
            <a:ext cx="209400" cy="209400"/>
          </a:xfrm>
          <a:prstGeom prst="ellipse">
            <a:avLst/>
          </a:prstGeom>
          <a:solidFill>
            <a:srgbClr val="F5A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5;p46">
            <a:extLst>
              <a:ext uri="{FF2B5EF4-FFF2-40B4-BE49-F238E27FC236}">
                <a16:creationId xmlns:a16="http://schemas.microsoft.com/office/drawing/2014/main" id="{DA4C05F5-C162-883F-8A57-1464F90413CD}"/>
              </a:ext>
            </a:extLst>
          </p:cNvPr>
          <p:cNvSpPr/>
          <p:nvPr/>
        </p:nvSpPr>
        <p:spPr>
          <a:xfrm>
            <a:off x="8268166" y="2599122"/>
            <a:ext cx="209400" cy="209400"/>
          </a:xfrm>
          <a:prstGeom prst="ellipse">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9;p38">
            <a:extLst>
              <a:ext uri="{FF2B5EF4-FFF2-40B4-BE49-F238E27FC236}">
                <a16:creationId xmlns:a16="http://schemas.microsoft.com/office/drawing/2014/main" id="{95683191-B399-047E-214C-B5FAD7FD355A}"/>
              </a:ext>
            </a:extLst>
          </p:cNvPr>
          <p:cNvSpPr txBox="1">
            <a:spLocks/>
          </p:cNvSpPr>
          <p:nvPr/>
        </p:nvSpPr>
        <p:spPr>
          <a:xfrm>
            <a:off x="544671" y="396547"/>
            <a:ext cx="4831312"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9pPr>
          </a:lstStyle>
          <a:p>
            <a:pPr>
              <a:buClr>
                <a:schemeClr val="dk1"/>
              </a:buClr>
              <a:buSzPts val="1100"/>
            </a:pPr>
            <a:r>
              <a:rPr lang="en-US"/>
              <a:t>Model </a:t>
            </a:r>
            <a:r>
              <a:rPr lang="en-US">
                <a:solidFill>
                  <a:srgbClr val="8AC2EF"/>
                </a:solidFill>
              </a:rPr>
              <a:t>Deployment</a:t>
            </a:r>
            <a:endParaRPr lang="en-US">
              <a:solidFill>
                <a:srgbClr val="000000"/>
              </a:solidFill>
            </a:endParaRPr>
          </a:p>
          <a:p>
            <a:pPr>
              <a:buSzPts val="1100"/>
            </a:pPr>
            <a:endParaRPr lang="en-US">
              <a:solidFill>
                <a:srgbClr val="252525"/>
              </a:solidFill>
              <a:ea typeface="Montserrat" charset="0"/>
              <a:cs typeface="Montserrat" charset="0"/>
            </a:endParaRPr>
          </a:p>
        </p:txBody>
      </p:sp>
      <p:sp>
        <p:nvSpPr>
          <p:cNvPr id="2" name="TextBox 1">
            <a:extLst>
              <a:ext uri="{FF2B5EF4-FFF2-40B4-BE49-F238E27FC236}">
                <a16:creationId xmlns:a16="http://schemas.microsoft.com/office/drawing/2014/main" id="{CF01C097-CC48-B881-152A-A84EFFDF392F}"/>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Timothy Hartanto</a:t>
            </a:r>
          </a:p>
        </p:txBody>
      </p:sp>
      <p:sp>
        <p:nvSpPr>
          <p:cNvPr id="6" name="Slide Number Placeholder 10">
            <a:extLst>
              <a:ext uri="{FF2B5EF4-FFF2-40B4-BE49-F238E27FC236}">
                <a16:creationId xmlns:a16="http://schemas.microsoft.com/office/drawing/2014/main" id="{B1DD4BD3-1016-B588-F2B6-9D495DBBAA52}"/>
              </a:ext>
            </a:extLst>
          </p:cNvPr>
          <p:cNvSpPr>
            <a:spLocks noGrp="1"/>
          </p:cNvSpPr>
          <p:nvPr>
            <p:ph type="sldNum" sz="quarter" idx="12"/>
          </p:nvPr>
        </p:nvSpPr>
        <p:spPr>
          <a:xfrm>
            <a:off x="163830" y="4767263"/>
            <a:ext cx="384810" cy="273844"/>
          </a:xfrm>
        </p:spPr>
        <p:txBody>
          <a:bodyPr/>
          <a:lstStyle/>
          <a:p>
            <a:fld id="{C39CCBFD-DEF4-E440-8F0C-5E7EF37F2266}" type="slidenum">
              <a:rPr lang="en-CN" smtClean="0"/>
              <a:t>31</a:t>
            </a:fld>
            <a:endParaRPr lang="en-CN"/>
          </a:p>
        </p:txBody>
      </p:sp>
    </p:spTree>
    <p:extLst>
      <p:ext uri="{BB962C8B-B14F-4D97-AF65-F5344CB8AC3E}">
        <p14:creationId xmlns:p14="http://schemas.microsoft.com/office/powerpoint/2010/main" val="3492675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9;p50">
            <a:extLst>
              <a:ext uri="{FF2B5EF4-FFF2-40B4-BE49-F238E27FC236}">
                <a16:creationId xmlns:a16="http://schemas.microsoft.com/office/drawing/2014/main" id="{1578E163-C9BB-5163-36D4-F82B35631416}"/>
              </a:ext>
            </a:extLst>
          </p:cNvPr>
          <p:cNvSpPr txBox="1">
            <a:spLocks/>
          </p:cNvSpPr>
          <p:nvPr/>
        </p:nvSpPr>
        <p:spPr>
          <a:xfrm>
            <a:off x="334429" y="351464"/>
            <a:ext cx="7294673" cy="59219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a:solidFill>
                  <a:schemeClr val="tx1"/>
                </a:solidFill>
                <a:latin typeface="Montserrat ExtraBold"/>
              </a:rPr>
              <a:t>Business </a:t>
            </a:r>
            <a:r>
              <a:rPr lang="en-US" sz="2400">
                <a:solidFill>
                  <a:srgbClr val="8AC2EF"/>
                </a:solidFill>
                <a:latin typeface="Montserrat ExtraBold"/>
              </a:rPr>
              <a:t>Recommendation</a:t>
            </a:r>
            <a:endParaRPr lang="en-US"/>
          </a:p>
        </p:txBody>
      </p:sp>
      <p:pic>
        <p:nvPicPr>
          <p:cNvPr id="7" name="Picture 6" descr="A pool with chairs and a wood deck&#10;&#10;AI-generated content may be incorrect.">
            <a:extLst>
              <a:ext uri="{FF2B5EF4-FFF2-40B4-BE49-F238E27FC236}">
                <a16:creationId xmlns:a16="http://schemas.microsoft.com/office/drawing/2014/main" id="{5A999102-C7F8-8D13-31E7-C99A4CB3F211}"/>
              </a:ext>
            </a:extLst>
          </p:cNvPr>
          <p:cNvPicPr>
            <a:picLocks noChangeAspect="1"/>
          </p:cNvPicPr>
          <p:nvPr/>
        </p:nvPicPr>
        <p:blipFill>
          <a:blip r:embed="rId3"/>
          <a:srcRect b="-353"/>
          <a:stretch>
            <a:fillRect/>
          </a:stretch>
        </p:blipFill>
        <p:spPr>
          <a:xfrm>
            <a:off x="3013958" y="2038771"/>
            <a:ext cx="2944590" cy="19907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CEF5DF2F-A877-EC21-5824-B8D8B4F5D212}"/>
              </a:ext>
            </a:extLst>
          </p:cNvPr>
          <p:cNvSpPr txBox="1"/>
          <p:nvPr/>
        </p:nvSpPr>
        <p:spPr>
          <a:xfrm>
            <a:off x="334617" y="1282976"/>
            <a:ext cx="30662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Montserrat ExtraBold"/>
              </a:rPr>
              <a:t>Prompt for special requests during booking</a:t>
            </a:r>
          </a:p>
        </p:txBody>
      </p:sp>
      <p:sp>
        <p:nvSpPr>
          <p:cNvPr id="4" name="TextBox 3">
            <a:extLst>
              <a:ext uri="{FF2B5EF4-FFF2-40B4-BE49-F238E27FC236}">
                <a16:creationId xmlns:a16="http://schemas.microsoft.com/office/drawing/2014/main" id="{D328F5EB-960D-91CF-F77E-14A438B523C1}"/>
              </a:ext>
            </a:extLst>
          </p:cNvPr>
          <p:cNvSpPr txBox="1"/>
          <p:nvPr/>
        </p:nvSpPr>
        <p:spPr>
          <a:xfrm>
            <a:off x="334617" y="1746802"/>
            <a:ext cx="2743200"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Montserrat"/>
              </a:rPr>
              <a:t>Increasing chances and number of special requests will decrease the cancellation rate.</a:t>
            </a:r>
            <a:endParaRPr lang="en-US"/>
          </a:p>
        </p:txBody>
      </p:sp>
      <p:sp>
        <p:nvSpPr>
          <p:cNvPr id="5" name="TextBox 4">
            <a:extLst>
              <a:ext uri="{FF2B5EF4-FFF2-40B4-BE49-F238E27FC236}">
                <a16:creationId xmlns:a16="http://schemas.microsoft.com/office/drawing/2014/main" id="{874DC048-AECF-C9F0-295B-82301CE94F0E}"/>
              </a:ext>
            </a:extLst>
          </p:cNvPr>
          <p:cNvSpPr txBox="1"/>
          <p:nvPr/>
        </p:nvSpPr>
        <p:spPr>
          <a:xfrm>
            <a:off x="5958509" y="1282976"/>
            <a:ext cx="30662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Montserrat ExtraBold"/>
              </a:rPr>
              <a:t>Show open hotel rooms for booking closer to check-in date</a:t>
            </a:r>
            <a:endParaRPr lang="en-US" sz="1200"/>
          </a:p>
        </p:txBody>
      </p:sp>
      <p:sp>
        <p:nvSpPr>
          <p:cNvPr id="6" name="TextBox 5">
            <a:extLst>
              <a:ext uri="{FF2B5EF4-FFF2-40B4-BE49-F238E27FC236}">
                <a16:creationId xmlns:a16="http://schemas.microsoft.com/office/drawing/2014/main" id="{49E4AA7C-4313-83AC-74B1-321B6C4BC4C2}"/>
              </a:ext>
            </a:extLst>
          </p:cNvPr>
          <p:cNvSpPr txBox="1"/>
          <p:nvPr/>
        </p:nvSpPr>
        <p:spPr>
          <a:xfrm>
            <a:off x="5958509" y="1746802"/>
            <a:ext cx="274320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Montserrat"/>
              </a:rPr>
              <a:t>Reducing lead time hence decreasing the cancellation rate.</a:t>
            </a:r>
            <a:endParaRPr lang="en-US"/>
          </a:p>
        </p:txBody>
      </p:sp>
      <p:sp>
        <p:nvSpPr>
          <p:cNvPr id="8" name="TextBox 7">
            <a:extLst>
              <a:ext uri="{FF2B5EF4-FFF2-40B4-BE49-F238E27FC236}">
                <a16:creationId xmlns:a16="http://schemas.microsoft.com/office/drawing/2014/main" id="{EE4F5599-6BB9-537A-FF35-C44846FE9CDB}"/>
              </a:ext>
            </a:extLst>
          </p:cNvPr>
          <p:cNvSpPr txBox="1"/>
          <p:nvPr/>
        </p:nvSpPr>
        <p:spPr>
          <a:xfrm>
            <a:off x="334617" y="349443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Montserrat ExtraBold"/>
              </a:rPr>
              <a:t>Lower booking prices closer to check-in date.</a:t>
            </a:r>
          </a:p>
        </p:txBody>
      </p:sp>
      <p:sp>
        <p:nvSpPr>
          <p:cNvPr id="9" name="TextBox 8">
            <a:extLst>
              <a:ext uri="{FF2B5EF4-FFF2-40B4-BE49-F238E27FC236}">
                <a16:creationId xmlns:a16="http://schemas.microsoft.com/office/drawing/2014/main" id="{B25FFE5E-0401-9883-4C86-57A4EA8082DB}"/>
              </a:ext>
            </a:extLst>
          </p:cNvPr>
          <p:cNvSpPr txBox="1"/>
          <p:nvPr/>
        </p:nvSpPr>
        <p:spPr>
          <a:xfrm>
            <a:off x="334617" y="3958258"/>
            <a:ext cx="2743200"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Montserrat"/>
              </a:rPr>
              <a:t>Reducing booking prices in conjunction with lead time will further decrease cancellation rate.</a:t>
            </a:r>
            <a:endParaRPr lang="en-US"/>
          </a:p>
        </p:txBody>
      </p:sp>
      <p:sp>
        <p:nvSpPr>
          <p:cNvPr id="10" name="TextBox 9">
            <a:extLst>
              <a:ext uri="{FF2B5EF4-FFF2-40B4-BE49-F238E27FC236}">
                <a16:creationId xmlns:a16="http://schemas.microsoft.com/office/drawing/2014/main" id="{7D1DF23E-C966-5FB1-2469-42BD79808FE5}"/>
              </a:ext>
            </a:extLst>
          </p:cNvPr>
          <p:cNvSpPr txBox="1"/>
          <p:nvPr/>
        </p:nvSpPr>
        <p:spPr>
          <a:xfrm>
            <a:off x="5958509" y="3494433"/>
            <a:ext cx="30745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Montserrat ExtraBold"/>
              </a:rPr>
              <a:t>Implement strategies to promote short-term stay</a:t>
            </a:r>
          </a:p>
        </p:txBody>
      </p:sp>
      <p:sp>
        <p:nvSpPr>
          <p:cNvPr id="11" name="TextBox 10">
            <a:extLst>
              <a:ext uri="{FF2B5EF4-FFF2-40B4-BE49-F238E27FC236}">
                <a16:creationId xmlns:a16="http://schemas.microsoft.com/office/drawing/2014/main" id="{0C39AC15-E940-6256-8BBD-4E70BAAFB0D9}"/>
              </a:ext>
            </a:extLst>
          </p:cNvPr>
          <p:cNvSpPr txBox="1"/>
          <p:nvPr/>
        </p:nvSpPr>
        <p:spPr>
          <a:xfrm>
            <a:off x="5958508" y="3958258"/>
            <a:ext cx="2743200"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Montserrat"/>
              </a:rPr>
              <a:t>Retaining / prioritizing / attracting guests who are more likely to commit to a short duration of stay.   </a:t>
            </a:r>
          </a:p>
        </p:txBody>
      </p:sp>
      <p:sp>
        <p:nvSpPr>
          <p:cNvPr id="12" name="TextBox 11">
            <a:extLst>
              <a:ext uri="{FF2B5EF4-FFF2-40B4-BE49-F238E27FC236}">
                <a16:creationId xmlns:a16="http://schemas.microsoft.com/office/drawing/2014/main" id="{F8E6DD79-046D-11B5-2245-7F11AA325B8A}"/>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Timothy Hartanto</a:t>
            </a:r>
          </a:p>
        </p:txBody>
      </p:sp>
    </p:spTree>
    <p:extLst>
      <p:ext uri="{BB962C8B-B14F-4D97-AF65-F5344CB8AC3E}">
        <p14:creationId xmlns:p14="http://schemas.microsoft.com/office/powerpoint/2010/main" val="3523098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82FC-C825-2787-67D2-9B36CF27E2AD}"/>
              </a:ext>
            </a:extLst>
          </p:cNvPr>
          <p:cNvSpPr>
            <a:spLocks noGrp="1"/>
          </p:cNvSpPr>
          <p:nvPr>
            <p:ph type="title"/>
          </p:nvPr>
        </p:nvSpPr>
        <p:spPr/>
        <p:txBody>
          <a:bodyPr/>
          <a:lstStyle/>
          <a:p>
            <a:r>
              <a:rPr lang="en-US"/>
              <a:t>Thank you</a:t>
            </a:r>
          </a:p>
        </p:txBody>
      </p:sp>
      <p:sp>
        <p:nvSpPr>
          <p:cNvPr id="3" name="Slide Number Placeholder 2">
            <a:extLst>
              <a:ext uri="{FF2B5EF4-FFF2-40B4-BE49-F238E27FC236}">
                <a16:creationId xmlns:a16="http://schemas.microsoft.com/office/drawing/2014/main" id="{9DD991EC-658F-FD40-0307-1AAEB943CF5F}"/>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4" name="Subtitle 3">
            <a:extLst>
              <a:ext uri="{FF2B5EF4-FFF2-40B4-BE49-F238E27FC236}">
                <a16:creationId xmlns:a16="http://schemas.microsoft.com/office/drawing/2014/main" id="{8360EC10-A389-2094-3FC3-21F5442242F6}"/>
              </a:ext>
            </a:extLst>
          </p:cNvPr>
          <p:cNvSpPr>
            <a:spLocks noGrp="1"/>
          </p:cNvSpPr>
          <p:nvPr>
            <p:ph type="subTitle" idx="1"/>
          </p:nvPr>
        </p:nvSpPr>
        <p:spPr/>
        <p:txBody>
          <a:bodyPr/>
          <a:lstStyle/>
          <a:p>
            <a:r>
              <a:rPr lang="en-US"/>
              <a:t>for your attention.</a:t>
            </a:r>
          </a:p>
        </p:txBody>
      </p:sp>
    </p:spTree>
    <p:extLst>
      <p:ext uri="{BB962C8B-B14F-4D97-AF65-F5344CB8AC3E}">
        <p14:creationId xmlns:p14="http://schemas.microsoft.com/office/powerpoint/2010/main" val="1584145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2139A9-94BD-80C3-917C-16206B652825}"/>
            </a:ext>
          </a:extLst>
        </p:cNvPr>
        <p:cNvGrpSpPr/>
        <p:nvPr/>
      </p:nvGrpSpPr>
      <p:grpSpPr>
        <a:xfrm>
          <a:off x="0" y="0"/>
          <a:ext cx="0" cy="0"/>
          <a:chOff x="0" y="0"/>
          <a:chExt cx="0" cy="0"/>
        </a:xfrm>
      </p:grpSpPr>
      <p:sp>
        <p:nvSpPr>
          <p:cNvPr id="5" name="Google Shape;539;p50">
            <a:extLst>
              <a:ext uri="{FF2B5EF4-FFF2-40B4-BE49-F238E27FC236}">
                <a16:creationId xmlns:a16="http://schemas.microsoft.com/office/drawing/2014/main" id="{B13F6276-86AE-AAFD-0A3F-9F42FF24834F}"/>
              </a:ext>
            </a:extLst>
          </p:cNvPr>
          <p:cNvSpPr txBox="1">
            <a:spLocks/>
          </p:cNvSpPr>
          <p:nvPr/>
        </p:nvSpPr>
        <p:spPr>
          <a:xfrm>
            <a:off x="359642" y="477530"/>
            <a:ext cx="4882607" cy="91997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a:solidFill>
                  <a:schemeClr val="tx1"/>
                </a:solidFill>
                <a:latin typeface="Montserrat ExtraBold"/>
              </a:rPr>
              <a:t>Business Recommendation</a:t>
            </a:r>
            <a:endParaRPr lang="en-US"/>
          </a:p>
        </p:txBody>
      </p:sp>
      <p:sp>
        <p:nvSpPr>
          <p:cNvPr id="3" name="Rectangle: Rounded Corners 2">
            <a:extLst>
              <a:ext uri="{FF2B5EF4-FFF2-40B4-BE49-F238E27FC236}">
                <a16:creationId xmlns:a16="http://schemas.microsoft.com/office/drawing/2014/main" id="{2EF03EA2-150F-889E-0BF5-440C5F7B6356}"/>
              </a:ext>
            </a:extLst>
          </p:cNvPr>
          <p:cNvSpPr/>
          <p:nvPr/>
        </p:nvSpPr>
        <p:spPr>
          <a:xfrm>
            <a:off x="473503" y="1592704"/>
            <a:ext cx="2599321" cy="3072983"/>
          </a:xfrm>
          <a:prstGeom prst="roundRect">
            <a:avLst/>
          </a:prstGeom>
          <a:solidFill>
            <a:srgbClr val="90CC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41E5288-8E78-4C96-24FB-5E30AF835BDA}"/>
              </a:ext>
            </a:extLst>
          </p:cNvPr>
          <p:cNvSpPr/>
          <p:nvPr/>
        </p:nvSpPr>
        <p:spPr>
          <a:xfrm>
            <a:off x="3294044" y="1592703"/>
            <a:ext cx="2593142" cy="3072983"/>
          </a:xfrm>
          <a:prstGeom prst="roundRect">
            <a:avLst/>
          </a:prstGeom>
          <a:solidFill>
            <a:srgbClr val="488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03623C5-C466-500D-7BFC-3E0965ED2E3C}"/>
              </a:ext>
            </a:extLst>
          </p:cNvPr>
          <p:cNvSpPr/>
          <p:nvPr/>
        </p:nvSpPr>
        <p:spPr>
          <a:xfrm>
            <a:off x="6112280" y="1592704"/>
            <a:ext cx="2597156" cy="3072983"/>
          </a:xfrm>
          <a:prstGeom prst="roundRect">
            <a:avLst/>
          </a:prstGeom>
          <a:solidFill>
            <a:srgbClr val="1343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white line in a square with a line in the middle&#10;&#10;AI-generated content may be incorrect.">
            <a:extLst>
              <a:ext uri="{FF2B5EF4-FFF2-40B4-BE49-F238E27FC236}">
                <a16:creationId xmlns:a16="http://schemas.microsoft.com/office/drawing/2014/main" id="{91920D55-146D-274A-87CF-1899B088DD8D}"/>
              </a:ext>
            </a:extLst>
          </p:cNvPr>
          <p:cNvPicPr>
            <a:picLocks noChangeAspect="1"/>
          </p:cNvPicPr>
          <p:nvPr/>
        </p:nvPicPr>
        <p:blipFill>
          <a:blip r:embed="rId2"/>
          <a:stretch>
            <a:fillRect/>
          </a:stretch>
        </p:blipFill>
        <p:spPr>
          <a:xfrm>
            <a:off x="1510621" y="2088664"/>
            <a:ext cx="495011" cy="529910"/>
          </a:xfrm>
          <a:prstGeom prst="rect">
            <a:avLst/>
          </a:prstGeom>
        </p:spPr>
      </p:pic>
      <p:sp>
        <p:nvSpPr>
          <p:cNvPr id="12" name="TextBox 11">
            <a:extLst>
              <a:ext uri="{FF2B5EF4-FFF2-40B4-BE49-F238E27FC236}">
                <a16:creationId xmlns:a16="http://schemas.microsoft.com/office/drawing/2014/main" id="{99090EA0-871B-66D8-6BD9-4D87AE8BAA77}"/>
              </a:ext>
            </a:extLst>
          </p:cNvPr>
          <p:cNvSpPr txBox="1"/>
          <p:nvPr/>
        </p:nvSpPr>
        <p:spPr>
          <a:xfrm>
            <a:off x="1043017" y="1606221"/>
            <a:ext cx="137722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FFFFFF"/>
                </a:solidFill>
                <a:latin typeface="Montserrat ExtraBold"/>
              </a:rPr>
              <a:t>01</a:t>
            </a:r>
            <a:endParaRPr lang="en-US">
              <a:solidFill>
                <a:srgbClr val="FFFFFF"/>
              </a:solidFill>
            </a:endParaRPr>
          </a:p>
        </p:txBody>
      </p:sp>
      <p:sp>
        <p:nvSpPr>
          <p:cNvPr id="13" name="TextBox 12">
            <a:extLst>
              <a:ext uri="{FF2B5EF4-FFF2-40B4-BE49-F238E27FC236}">
                <a16:creationId xmlns:a16="http://schemas.microsoft.com/office/drawing/2014/main" id="{FA10CC63-6E1B-666D-327F-5739B9CDAFCB}"/>
              </a:ext>
            </a:extLst>
          </p:cNvPr>
          <p:cNvSpPr txBox="1"/>
          <p:nvPr/>
        </p:nvSpPr>
        <p:spPr>
          <a:xfrm>
            <a:off x="3865616" y="1597495"/>
            <a:ext cx="137722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FFFFFF"/>
                </a:solidFill>
                <a:latin typeface="Montserrat ExtraBold"/>
              </a:rPr>
              <a:t>02</a:t>
            </a:r>
            <a:endParaRPr lang="en-US">
              <a:solidFill>
                <a:srgbClr val="FFFFFF"/>
              </a:solidFill>
            </a:endParaRPr>
          </a:p>
        </p:txBody>
      </p:sp>
      <p:sp>
        <p:nvSpPr>
          <p:cNvPr id="14" name="TextBox 13">
            <a:extLst>
              <a:ext uri="{FF2B5EF4-FFF2-40B4-BE49-F238E27FC236}">
                <a16:creationId xmlns:a16="http://schemas.microsoft.com/office/drawing/2014/main" id="{F9D0F276-88AC-332C-DD43-BC4EC90DB41A}"/>
              </a:ext>
            </a:extLst>
          </p:cNvPr>
          <p:cNvSpPr txBox="1"/>
          <p:nvPr/>
        </p:nvSpPr>
        <p:spPr>
          <a:xfrm>
            <a:off x="6710029" y="1597495"/>
            <a:ext cx="137722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FFFFFF"/>
                </a:solidFill>
                <a:latin typeface="Montserrat ExtraBold"/>
              </a:rPr>
              <a:t>03</a:t>
            </a:r>
            <a:endParaRPr lang="en-US">
              <a:solidFill>
                <a:srgbClr val="FFFFFF"/>
              </a:solidFill>
            </a:endParaRPr>
          </a:p>
        </p:txBody>
      </p:sp>
      <p:sp>
        <p:nvSpPr>
          <p:cNvPr id="15" name="TextBox 14">
            <a:extLst>
              <a:ext uri="{FF2B5EF4-FFF2-40B4-BE49-F238E27FC236}">
                <a16:creationId xmlns:a16="http://schemas.microsoft.com/office/drawing/2014/main" id="{F619F5C4-F139-6985-0483-8A437383257D}"/>
              </a:ext>
            </a:extLst>
          </p:cNvPr>
          <p:cNvSpPr txBox="1"/>
          <p:nvPr/>
        </p:nvSpPr>
        <p:spPr>
          <a:xfrm>
            <a:off x="244661" y="2640157"/>
            <a:ext cx="3056820" cy="73866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solidFill>
                <a:latin typeface="Montserrat ExtraBold"/>
              </a:rPr>
              <a:t>Prompt for any special requests when guests are booking their rooms</a:t>
            </a:r>
          </a:p>
        </p:txBody>
      </p:sp>
      <p:sp>
        <p:nvSpPr>
          <p:cNvPr id="19" name="TextBox 18">
            <a:extLst>
              <a:ext uri="{FF2B5EF4-FFF2-40B4-BE49-F238E27FC236}">
                <a16:creationId xmlns:a16="http://schemas.microsoft.com/office/drawing/2014/main" id="{21C68C94-27E3-3C26-221A-96052243BE1C}"/>
              </a:ext>
            </a:extLst>
          </p:cNvPr>
          <p:cNvSpPr txBox="1"/>
          <p:nvPr/>
        </p:nvSpPr>
        <p:spPr>
          <a:xfrm>
            <a:off x="3295513" y="2635053"/>
            <a:ext cx="2603934" cy="73866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solidFill>
                <a:latin typeface="Montserrat ExtraBold"/>
              </a:rPr>
              <a:t>Show open hotel rooms for booking closer to the guest’s check-in date</a:t>
            </a:r>
          </a:p>
        </p:txBody>
      </p:sp>
      <p:sp>
        <p:nvSpPr>
          <p:cNvPr id="20" name="TextBox 19">
            <a:extLst>
              <a:ext uri="{FF2B5EF4-FFF2-40B4-BE49-F238E27FC236}">
                <a16:creationId xmlns:a16="http://schemas.microsoft.com/office/drawing/2014/main" id="{D5B96C6F-7BD9-5317-13EA-52D55893D9D7}"/>
              </a:ext>
            </a:extLst>
          </p:cNvPr>
          <p:cNvSpPr txBox="1"/>
          <p:nvPr/>
        </p:nvSpPr>
        <p:spPr>
          <a:xfrm>
            <a:off x="534371" y="3518737"/>
            <a:ext cx="2398426"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050">
                <a:solidFill>
                  <a:schemeClr val="tx1"/>
                </a:solidFill>
                <a:latin typeface="Montserrat"/>
              </a:rPr>
              <a:t>Increasing chances and number of special requests will decrease the cancellation rate.</a:t>
            </a:r>
          </a:p>
          <a:p>
            <a:pPr marL="285750" indent="-285750">
              <a:buFont typeface="Arial" panose="020B0604020202020204"/>
              <a:buChar char="•"/>
            </a:pPr>
            <a:endParaRPr lang="en-US" sz="1050">
              <a:solidFill>
                <a:schemeClr val="bg1"/>
              </a:solidFill>
              <a:latin typeface="Montserrat"/>
            </a:endParaRPr>
          </a:p>
        </p:txBody>
      </p:sp>
      <p:sp>
        <p:nvSpPr>
          <p:cNvPr id="21" name="TextBox 20">
            <a:extLst>
              <a:ext uri="{FF2B5EF4-FFF2-40B4-BE49-F238E27FC236}">
                <a16:creationId xmlns:a16="http://schemas.microsoft.com/office/drawing/2014/main" id="{86526B74-56CA-99BA-AA3E-4748107A549D}"/>
              </a:ext>
            </a:extLst>
          </p:cNvPr>
          <p:cNvSpPr txBox="1"/>
          <p:nvPr/>
        </p:nvSpPr>
        <p:spPr>
          <a:xfrm>
            <a:off x="6165853" y="2635299"/>
            <a:ext cx="2496104"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latin typeface="Montserrat ExtraBold"/>
              </a:rPr>
              <a:t>No refund upon cancellation policy</a:t>
            </a:r>
          </a:p>
        </p:txBody>
      </p:sp>
      <p:pic>
        <p:nvPicPr>
          <p:cNvPr id="22" name="Picture 21" descr="A white light bulb on a black background&#10;&#10;AI-generated content may be incorrect.">
            <a:extLst>
              <a:ext uri="{FF2B5EF4-FFF2-40B4-BE49-F238E27FC236}">
                <a16:creationId xmlns:a16="http://schemas.microsoft.com/office/drawing/2014/main" id="{169EF60B-FAE5-EA5D-BB61-EA87C550B1CC}"/>
              </a:ext>
            </a:extLst>
          </p:cNvPr>
          <p:cNvPicPr>
            <a:picLocks noChangeAspect="1"/>
          </p:cNvPicPr>
          <p:nvPr/>
        </p:nvPicPr>
        <p:blipFill>
          <a:blip r:embed="rId3"/>
          <a:stretch>
            <a:fillRect/>
          </a:stretch>
        </p:blipFill>
        <p:spPr>
          <a:xfrm>
            <a:off x="7129644" y="2045038"/>
            <a:ext cx="551724" cy="521187"/>
          </a:xfrm>
          <a:prstGeom prst="rect">
            <a:avLst/>
          </a:prstGeom>
        </p:spPr>
      </p:pic>
      <p:sp>
        <p:nvSpPr>
          <p:cNvPr id="24" name="TextBox 23">
            <a:extLst>
              <a:ext uri="{FF2B5EF4-FFF2-40B4-BE49-F238E27FC236}">
                <a16:creationId xmlns:a16="http://schemas.microsoft.com/office/drawing/2014/main" id="{0F81A0CF-FC8D-84A2-A8E2-F6F44891E0E7}"/>
              </a:ext>
            </a:extLst>
          </p:cNvPr>
          <p:cNvSpPr txBox="1"/>
          <p:nvPr/>
        </p:nvSpPr>
        <p:spPr>
          <a:xfrm>
            <a:off x="6138742" y="3270727"/>
            <a:ext cx="2760521"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a:buChar char="•"/>
            </a:pPr>
            <a:r>
              <a:rPr lang="en-US" sz="1050" b="1">
                <a:solidFill>
                  <a:schemeClr val="bg1"/>
                </a:solidFill>
                <a:latin typeface="Spectral Light"/>
              </a:rPr>
              <a:t>HEHEHEHEEEEE</a:t>
            </a:r>
          </a:p>
          <a:p>
            <a:pPr marL="285750" indent="-285750">
              <a:buFont typeface="Arial" panose="020B0604020202020204"/>
              <a:buChar char="•"/>
            </a:pPr>
            <a:endParaRPr lang="en-US" sz="1050">
              <a:solidFill>
                <a:schemeClr val="bg1"/>
              </a:solidFill>
              <a:latin typeface="Spectral Light"/>
            </a:endParaRPr>
          </a:p>
        </p:txBody>
      </p:sp>
      <p:pic>
        <p:nvPicPr>
          <p:cNvPr id="2" name="Picture 1" descr="A white line in a square with a line in the middle&#10;&#10;AI-generated content may be incorrect.">
            <a:extLst>
              <a:ext uri="{FF2B5EF4-FFF2-40B4-BE49-F238E27FC236}">
                <a16:creationId xmlns:a16="http://schemas.microsoft.com/office/drawing/2014/main" id="{A5B44175-7C24-0CCB-A4A4-ABC95CC17150}"/>
              </a:ext>
            </a:extLst>
          </p:cNvPr>
          <p:cNvPicPr>
            <a:picLocks noChangeAspect="1"/>
          </p:cNvPicPr>
          <p:nvPr/>
        </p:nvPicPr>
        <p:blipFill>
          <a:blip r:embed="rId2"/>
          <a:stretch>
            <a:fillRect/>
          </a:stretch>
        </p:blipFill>
        <p:spPr>
          <a:xfrm>
            <a:off x="4346554" y="2088664"/>
            <a:ext cx="495011" cy="529910"/>
          </a:xfrm>
          <a:prstGeom prst="rect">
            <a:avLst/>
          </a:prstGeom>
        </p:spPr>
      </p:pic>
      <p:sp>
        <p:nvSpPr>
          <p:cNvPr id="7" name="TextBox 6">
            <a:extLst>
              <a:ext uri="{FF2B5EF4-FFF2-40B4-BE49-F238E27FC236}">
                <a16:creationId xmlns:a16="http://schemas.microsoft.com/office/drawing/2014/main" id="{80F46FAC-A69A-899A-25C5-AFEEED6B23C8}"/>
              </a:ext>
            </a:extLst>
          </p:cNvPr>
          <p:cNvSpPr txBox="1"/>
          <p:nvPr/>
        </p:nvSpPr>
        <p:spPr>
          <a:xfrm>
            <a:off x="3402654" y="3518737"/>
            <a:ext cx="23984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050">
                <a:solidFill>
                  <a:schemeClr val="tx1"/>
                </a:solidFill>
                <a:latin typeface="Montserrat"/>
              </a:rPr>
              <a:t>Reducing lead time hence decreasing the cancellation rate.</a:t>
            </a:r>
          </a:p>
          <a:p>
            <a:pPr marL="285750" indent="-285750">
              <a:buFont typeface="Arial" panose="020B0604020202020204"/>
              <a:buChar char="•"/>
            </a:pPr>
            <a:endParaRPr lang="en-US" sz="1050">
              <a:solidFill>
                <a:schemeClr val="bg1"/>
              </a:solidFill>
            </a:endParaRPr>
          </a:p>
        </p:txBody>
      </p:sp>
      <p:sp>
        <p:nvSpPr>
          <p:cNvPr id="9" name="Slide Number Placeholder 8">
            <a:extLst>
              <a:ext uri="{FF2B5EF4-FFF2-40B4-BE49-F238E27FC236}">
                <a16:creationId xmlns:a16="http://schemas.microsoft.com/office/drawing/2014/main" id="{13E3158F-7D51-BAF7-ACA9-D4439AB9467F}"/>
              </a:ext>
            </a:extLst>
          </p:cNvPr>
          <p:cNvSpPr>
            <a:spLocks noGrp="1"/>
          </p:cNvSpPr>
          <p:nvPr>
            <p:ph type="sldNum" idx="4294967295"/>
          </p:nvPr>
        </p:nvSpPr>
        <p:spPr>
          <a:xfrm>
            <a:off x="3276600" y="3178175"/>
            <a:ext cx="1066800" cy="182563"/>
          </a:xfrm>
        </p:spPr>
        <p:txBody>
          <a:bodyPr/>
          <a:lstStyle/>
          <a:p>
            <a:fld id="{00000000-1234-1234-1234-123412341234}" type="slidenum">
              <a:rPr lang="en-US" smtClean="0"/>
              <a:pPr/>
              <a:t>34</a:t>
            </a:fld>
            <a:endParaRPr lang="en-US"/>
          </a:p>
        </p:txBody>
      </p:sp>
    </p:spTree>
    <p:extLst>
      <p:ext uri="{BB962C8B-B14F-4D97-AF65-F5344CB8AC3E}">
        <p14:creationId xmlns:p14="http://schemas.microsoft.com/office/powerpoint/2010/main" val="3268789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59FF676-4D0C-E2EB-34F9-5EEDF6DE0FEF}"/>
            </a:ext>
          </a:extLst>
        </p:cNvPr>
        <p:cNvGrpSpPr/>
        <p:nvPr/>
      </p:nvGrpSpPr>
      <p:grpSpPr>
        <a:xfrm>
          <a:off x="0" y="0"/>
          <a:ext cx="0" cy="0"/>
          <a:chOff x="0" y="0"/>
          <a:chExt cx="0" cy="0"/>
        </a:xfrm>
      </p:grpSpPr>
      <p:sp>
        <p:nvSpPr>
          <p:cNvPr id="2" name="Google Shape;540;p50">
            <a:extLst>
              <a:ext uri="{FF2B5EF4-FFF2-40B4-BE49-F238E27FC236}">
                <a16:creationId xmlns:a16="http://schemas.microsoft.com/office/drawing/2014/main" id="{36C8BFEF-5B94-4F7D-D603-9B42FD83153A}"/>
              </a:ext>
            </a:extLst>
          </p:cNvPr>
          <p:cNvSpPr/>
          <p:nvPr/>
        </p:nvSpPr>
        <p:spPr>
          <a:xfrm rot="-5400000">
            <a:off x="-585336" y="3021925"/>
            <a:ext cx="29652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9;p50">
            <a:extLst>
              <a:ext uri="{FF2B5EF4-FFF2-40B4-BE49-F238E27FC236}">
                <a16:creationId xmlns:a16="http://schemas.microsoft.com/office/drawing/2014/main" id="{74284225-82D6-DF0E-243D-84C6308A3898}"/>
              </a:ext>
            </a:extLst>
          </p:cNvPr>
          <p:cNvSpPr txBox="1">
            <a:spLocks/>
          </p:cNvSpPr>
          <p:nvPr/>
        </p:nvSpPr>
        <p:spPr>
          <a:xfrm>
            <a:off x="726100" y="-773300"/>
            <a:ext cx="3998400" cy="2170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a:solidFill>
                  <a:srgbClr val="90CCFA"/>
                </a:solidFill>
                <a:latin typeface="Montserrat ExtraBold"/>
                <a:cs typeface="Montserrat ExtraBold"/>
                <a:sym typeface="Montserrat ExtraBold"/>
              </a:rPr>
              <a:t>Background</a:t>
            </a:r>
          </a:p>
        </p:txBody>
      </p:sp>
      <p:sp>
        <p:nvSpPr>
          <p:cNvPr id="7" name="TextBox 6">
            <a:extLst>
              <a:ext uri="{FF2B5EF4-FFF2-40B4-BE49-F238E27FC236}">
                <a16:creationId xmlns:a16="http://schemas.microsoft.com/office/drawing/2014/main" id="{6FC1EFD3-FD35-4884-92D9-7F4A9C6871A7}"/>
              </a:ext>
            </a:extLst>
          </p:cNvPr>
          <p:cNvSpPr txBox="1"/>
          <p:nvPr/>
        </p:nvSpPr>
        <p:spPr>
          <a:xfrm>
            <a:off x="960316" y="1585525"/>
            <a:ext cx="7670556" cy="1182953"/>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en-US" sz="1200">
                <a:solidFill>
                  <a:srgbClr val="666666"/>
                </a:solidFill>
                <a:latin typeface="Montserrat" panose="00000500000000000000" pitchFamily="2" charset="0"/>
                <a:sym typeface="Nunito"/>
              </a:rPr>
              <a:t>Over the past decade, the hotel industry has experienced rapid growth, driven by increasing domestic and international travel, rising disposable incomes, and the expansion of online booking platforms. This growth, however, has also intensified competition, pushing hotels to optimize operations, enhance customer experiences, and implementing strategies to maximize revenue.</a:t>
            </a:r>
            <a:r>
              <a:rPr lang="en-US" sz="1200">
                <a:solidFill>
                  <a:srgbClr val="666666"/>
                </a:solidFill>
                <a:latin typeface="Montserrat" panose="00000500000000000000" pitchFamily="2" charset="0"/>
                <a:sym typeface="Spectral Light"/>
              </a:rPr>
              <a:t> </a:t>
            </a:r>
          </a:p>
        </p:txBody>
      </p:sp>
      <p:sp>
        <p:nvSpPr>
          <p:cNvPr id="8" name="TextBox 7">
            <a:extLst>
              <a:ext uri="{FF2B5EF4-FFF2-40B4-BE49-F238E27FC236}">
                <a16:creationId xmlns:a16="http://schemas.microsoft.com/office/drawing/2014/main" id="{B6800DFE-476B-D65A-FBC6-8DE8C13AD766}"/>
              </a:ext>
            </a:extLst>
          </p:cNvPr>
          <p:cNvSpPr txBox="1"/>
          <p:nvPr/>
        </p:nvSpPr>
        <p:spPr>
          <a:xfrm>
            <a:off x="960316" y="2657400"/>
            <a:ext cx="7670556" cy="978729"/>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en-US" sz="1200">
                <a:solidFill>
                  <a:srgbClr val="666666"/>
                </a:solidFill>
                <a:latin typeface="Montserrat" panose="00000500000000000000" pitchFamily="2" charset="0"/>
                <a:sym typeface="Nunito"/>
              </a:rPr>
              <a:t>One persistent challenge in the industry is managing booking cancellations, which occurs when customers change or cancel their reservations before arrival, significantly disrupting hotel operations and can lead to revenue loss. </a:t>
            </a:r>
          </a:p>
          <a:p>
            <a:pPr marL="285750" indent="-285750" algn="just">
              <a:lnSpc>
                <a:spcPct val="120000"/>
              </a:lnSpc>
              <a:buFont typeface="Arial" panose="020B0604020202020204" pitchFamily="34" charset="0"/>
              <a:buChar char="•"/>
            </a:pPr>
            <a:endParaRPr lang="en-US" sz="1200">
              <a:solidFill>
                <a:srgbClr val="666666"/>
              </a:solidFill>
              <a:latin typeface="Montserrat" panose="00000500000000000000" pitchFamily="2" charset="0"/>
              <a:sym typeface="Spectral Light"/>
            </a:endParaRPr>
          </a:p>
        </p:txBody>
      </p:sp>
      <p:sp>
        <p:nvSpPr>
          <p:cNvPr id="9" name="TextBox 8">
            <a:extLst>
              <a:ext uri="{FF2B5EF4-FFF2-40B4-BE49-F238E27FC236}">
                <a16:creationId xmlns:a16="http://schemas.microsoft.com/office/drawing/2014/main" id="{C494CF0D-0B97-EB50-1FCA-F3759EC2AEBE}"/>
              </a:ext>
            </a:extLst>
          </p:cNvPr>
          <p:cNvSpPr txBox="1"/>
          <p:nvPr/>
        </p:nvSpPr>
        <p:spPr>
          <a:xfrm>
            <a:off x="960316" y="3572969"/>
            <a:ext cx="7670556" cy="1404552"/>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en-US" sz="1200">
                <a:solidFill>
                  <a:srgbClr val="666666"/>
                </a:solidFill>
                <a:latin typeface="Montserrat" panose="00000500000000000000" pitchFamily="2" charset="0"/>
                <a:sym typeface="Nunito"/>
              </a:rPr>
              <a:t>By analyzing hotel booking data—including customer demographics, reservation details, and outcomes—data scientists can use machine learning to predict cancellations. This approach transforms traditional guesswork into a data-driven process, helping hotels identify key factors affecting bookings and optimize revenue management strategies with measurable, actionable insights.. </a:t>
            </a:r>
          </a:p>
          <a:p>
            <a:pPr marL="285750" indent="-285750" algn="just">
              <a:lnSpc>
                <a:spcPct val="120000"/>
              </a:lnSpc>
              <a:buFont typeface="Arial" panose="020B0604020202020204" pitchFamily="34" charset="0"/>
              <a:buChar char="•"/>
            </a:pPr>
            <a:endParaRPr lang="en-US" sz="1200">
              <a:solidFill>
                <a:srgbClr val="666666"/>
              </a:solidFill>
              <a:latin typeface="Montserrat" panose="00000500000000000000" pitchFamily="2" charset="0"/>
              <a:sym typeface="Spectral Light"/>
            </a:endParaRPr>
          </a:p>
        </p:txBody>
      </p:sp>
      <p:sp>
        <p:nvSpPr>
          <p:cNvPr id="4" name="Slide Number Placeholder 3">
            <a:extLst>
              <a:ext uri="{FF2B5EF4-FFF2-40B4-BE49-F238E27FC236}">
                <a16:creationId xmlns:a16="http://schemas.microsoft.com/office/drawing/2014/main" id="{228AF093-B364-DC85-5588-C92668757D13}"/>
              </a:ext>
            </a:extLst>
          </p:cNvPr>
          <p:cNvSpPr>
            <a:spLocks noGrp="1"/>
          </p:cNvSpPr>
          <p:nvPr>
            <p:ph type="sldNum" sz="quarter" idx="12"/>
          </p:nvPr>
        </p:nvSpPr>
        <p:spPr/>
        <p:txBody>
          <a:bodyPr/>
          <a:lstStyle/>
          <a:p>
            <a:fld id="{C39CCBFD-DEF4-E440-8F0C-5E7EF37F2266}" type="slidenum">
              <a:rPr lang="en-CN" smtClean="0"/>
              <a:t>35</a:t>
            </a:fld>
            <a:endParaRPr lang="en-CN"/>
          </a:p>
        </p:txBody>
      </p:sp>
    </p:spTree>
    <p:extLst>
      <p:ext uri="{BB962C8B-B14F-4D97-AF65-F5344CB8AC3E}">
        <p14:creationId xmlns:p14="http://schemas.microsoft.com/office/powerpoint/2010/main" val="1108734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CDC1F8-7BE0-AC2B-29F9-F4F3DB8B1AE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4FBD02B-381D-357A-DE78-2B766A681D1D}"/>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solidFill>
                  <a:srgbClr val="202020"/>
                </a:solidFill>
                <a:latin typeface="Montserrat ExtraBold"/>
                <a:ea typeface="Calibri"/>
                <a:cs typeface="Calibri"/>
              </a:rPr>
              <a:t>P-not-c (I think we don’t have to show this)</a:t>
            </a:r>
          </a:p>
        </p:txBody>
      </p:sp>
      <p:pic>
        <p:nvPicPr>
          <p:cNvPr id="2" name="Picture 1">
            <a:extLst>
              <a:ext uri="{FF2B5EF4-FFF2-40B4-BE49-F238E27FC236}">
                <a16:creationId xmlns:a16="http://schemas.microsoft.com/office/drawing/2014/main" id="{3598D502-850B-16D7-5FC7-D87BAA00F5A1}"/>
              </a:ext>
            </a:extLst>
          </p:cNvPr>
          <p:cNvPicPr>
            <a:picLocks noChangeAspect="1"/>
          </p:cNvPicPr>
          <p:nvPr/>
        </p:nvPicPr>
        <p:blipFill>
          <a:blip r:embed="rId2"/>
          <a:stretch>
            <a:fillRect/>
          </a:stretch>
        </p:blipFill>
        <p:spPr>
          <a:xfrm>
            <a:off x="629478" y="1288666"/>
            <a:ext cx="7644848" cy="3187364"/>
          </a:xfrm>
          <a:prstGeom prst="rect">
            <a:avLst/>
          </a:prstGeom>
        </p:spPr>
      </p:pic>
      <p:sp>
        <p:nvSpPr>
          <p:cNvPr id="4" name="Slide Number Placeholder 3">
            <a:extLst>
              <a:ext uri="{FF2B5EF4-FFF2-40B4-BE49-F238E27FC236}">
                <a16:creationId xmlns:a16="http://schemas.microsoft.com/office/drawing/2014/main" id="{AD1671DD-704B-29C1-DB54-A93CD4E116D0}"/>
              </a:ext>
            </a:extLst>
          </p:cNvPr>
          <p:cNvSpPr>
            <a:spLocks noGrp="1"/>
          </p:cNvSpPr>
          <p:nvPr>
            <p:ph type="sldNum" sz="quarter" idx="12"/>
          </p:nvPr>
        </p:nvSpPr>
        <p:spPr/>
        <p:txBody>
          <a:bodyPr/>
          <a:lstStyle/>
          <a:p>
            <a:fld id="{C39CCBFD-DEF4-E440-8F0C-5E7EF37F2266}" type="slidenum">
              <a:rPr lang="en-CN" smtClean="0"/>
              <a:t>36</a:t>
            </a:fld>
            <a:endParaRPr lang="en-CN"/>
          </a:p>
        </p:txBody>
      </p:sp>
    </p:spTree>
    <p:extLst>
      <p:ext uri="{BB962C8B-B14F-4D97-AF65-F5344CB8AC3E}">
        <p14:creationId xmlns:p14="http://schemas.microsoft.com/office/powerpoint/2010/main" val="1004761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32D5C0-B3E2-59CE-F5DC-DB980D399C0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55D9300-1BFE-E4CA-EA70-EF7690D568EA}"/>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solidFill>
                  <a:srgbClr val="8AC2EF"/>
                </a:solidFill>
                <a:latin typeface="Montserrat ExtraBold"/>
                <a:ea typeface="Calibri"/>
                <a:cs typeface="Calibri"/>
              </a:rPr>
              <a:t>AI</a:t>
            </a:r>
            <a:r>
              <a:rPr lang="en-US" sz="2400">
                <a:solidFill>
                  <a:srgbClr val="8AC2EF"/>
                </a:solidFill>
                <a:latin typeface="Montserrat ExtraBold"/>
                <a:ea typeface="+mj-lt"/>
                <a:cs typeface="+mj-lt"/>
              </a:rPr>
              <a:t> Model </a:t>
            </a:r>
            <a:r>
              <a:rPr lang="en-US" sz="2400">
                <a:latin typeface="Montserrat ExtraBold"/>
                <a:ea typeface="+mj-lt"/>
                <a:cs typeface="+mj-lt"/>
              </a:rPr>
              <a:t>for Predicting Booking Cancellations</a:t>
            </a:r>
            <a:endParaRPr lang="en-US">
              <a:latin typeface="Calibri"/>
              <a:ea typeface="+mj-lt"/>
              <a:cs typeface="+mj-lt"/>
            </a:endParaRPr>
          </a:p>
        </p:txBody>
      </p:sp>
      <p:sp>
        <p:nvSpPr>
          <p:cNvPr id="4" name="TextBox 3">
            <a:extLst>
              <a:ext uri="{FF2B5EF4-FFF2-40B4-BE49-F238E27FC236}">
                <a16:creationId xmlns:a16="http://schemas.microsoft.com/office/drawing/2014/main" id="{B07BE2DD-4B98-C990-6B24-63114B8B4531}"/>
              </a:ext>
            </a:extLst>
          </p:cNvPr>
          <p:cNvSpPr txBox="1"/>
          <p:nvPr/>
        </p:nvSpPr>
        <p:spPr>
          <a:xfrm>
            <a:off x="2019882" y="824137"/>
            <a:ext cx="501262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kern="1200">
                <a:solidFill>
                  <a:schemeClr val="bg1">
                    <a:lumMod val="49000"/>
                  </a:schemeClr>
                </a:solidFill>
                <a:latin typeface="Montserrat ExtraBold"/>
                <a:ea typeface="+mj-lt"/>
                <a:cs typeface="+mj-lt"/>
              </a:rPr>
              <a:t>Best-performing model: Random Forest</a:t>
            </a:r>
          </a:p>
        </p:txBody>
      </p:sp>
      <p:sp>
        <p:nvSpPr>
          <p:cNvPr id="9" name="Rectangle: Rounded Corners 8">
            <a:extLst>
              <a:ext uri="{FF2B5EF4-FFF2-40B4-BE49-F238E27FC236}">
                <a16:creationId xmlns:a16="http://schemas.microsoft.com/office/drawing/2014/main" id="{4289846E-197C-2325-CB68-22C3E64A7E08}"/>
              </a:ext>
            </a:extLst>
          </p:cNvPr>
          <p:cNvSpPr/>
          <p:nvPr/>
        </p:nvSpPr>
        <p:spPr>
          <a:xfrm>
            <a:off x="5569318" y="1245198"/>
            <a:ext cx="2921049" cy="329812"/>
          </a:xfrm>
          <a:prstGeom prst="roundRect">
            <a:avLst/>
          </a:prstGeom>
          <a:solidFill>
            <a:srgbClr val="0043C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Business Value of Random Forest</a:t>
            </a:r>
          </a:p>
        </p:txBody>
      </p:sp>
      <p:graphicFrame>
        <p:nvGraphicFramePr>
          <p:cNvPr id="11" name="Table 10">
            <a:extLst>
              <a:ext uri="{FF2B5EF4-FFF2-40B4-BE49-F238E27FC236}">
                <a16:creationId xmlns:a16="http://schemas.microsoft.com/office/drawing/2014/main" id="{DE28354C-7C5B-1C6D-FE88-0D170823EA1A}"/>
              </a:ext>
            </a:extLst>
          </p:cNvPr>
          <p:cNvGraphicFramePr>
            <a:graphicFrameLocks noGrp="1"/>
          </p:cNvGraphicFramePr>
          <p:nvPr/>
        </p:nvGraphicFramePr>
        <p:xfrm>
          <a:off x="336443" y="1496344"/>
          <a:ext cx="4637575" cy="1280160"/>
        </p:xfrm>
        <a:graphic>
          <a:graphicData uri="http://schemas.openxmlformats.org/drawingml/2006/table">
            <a:tbl>
              <a:tblPr firstRow="1" bandRow="1">
                <a:tableStyleId>{5C22544A-7EE6-4342-B048-85BDC9FD1C3A}</a:tableStyleId>
              </a:tblPr>
              <a:tblGrid>
                <a:gridCol w="402860">
                  <a:extLst>
                    <a:ext uri="{9D8B030D-6E8A-4147-A177-3AD203B41FA5}">
                      <a16:colId xmlns:a16="http://schemas.microsoft.com/office/drawing/2014/main" val="952162285"/>
                    </a:ext>
                  </a:extLst>
                </a:gridCol>
                <a:gridCol w="843195">
                  <a:extLst>
                    <a:ext uri="{9D8B030D-6E8A-4147-A177-3AD203B41FA5}">
                      <a16:colId xmlns:a16="http://schemas.microsoft.com/office/drawing/2014/main" val="248036185"/>
                    </a:ext>
                  </a:extLst>
                </a:gridCol>
                <a:gridCol w="843195">
                  <a:extLst>
                    <a:ext uri="{9D8B030D-6E8A-4147-A177-3AD203B41FA5}">
                      <a16:colId xmlns:a16="http://schemas.microsoft.com/office/drawing/2014/main" val="29144206"/>
                    </a:ext>
                  </a:extLst>
                </a:gridCol>
                <a:gridCol w="318540">
                  <a:extLst>
                    <a:ext uri="{9D8B030D-6E8A-4147-A177-3AD203B41FA5}">
                      <a16:colId xmlns:a16="http://schemas.microsoft.com/office/drawing/2014/main" val="258588825"/>
                    </a:ext>
                  </a:extLst>
                </a:gridCol>
                <a:gridCol w="758876">
                  <a:extLst>
                    <a:ext uri="{9D8B030D-6E8A-4147-A177-3AD203B41FA5}">
                      <a16:colId xmlns:a16="http://schemas.microsoft.com/office/drawing/2014/main" val="2938473109"/>
                    </a:ext>
                  </a:extLst>
                </a:gridCol>
                <a:gridCol w="721401">
                  <a:extLst>
                    <a:ext uri="{9D8B030D-6E8A-4147-A177-3AD203B41FA5}">
                      <a16:colId xmlns:a16="http://schemas.microsoft.com/office/drawing/2014/main" val="3653303210"/>
                    </a:ext>
                  </a:extLst>
                </a:gridCol>
                <a:gridCol w="749508">
                  <a:extLst>
                    <a:ext uri="{9D8B030D-6E8A-4147-A177-3AD203B41FA5}">
                      <a16:colId xmlns:a16="http://schemas.microsoft.com/office/drawing/2014/main" val="728371481"/>
                    </a:ext>
                  </a:extLst>
                </a:gridCol>
              </a:tblGrid>
              <a:tr h="0">
                <a:tc>
                  <a:txBody>
                    <a:bodyPr/>
                    <a:lstStyle/>
                    <a:p>
                      <a:pPr algn="ctr"/>
                      <a:r>
                        <a:rPr lang="en-US" sz="800">
                          <a:solidFill>
                            <a:schemeClr val="bg1"/>
                          </a:solidFill>
                        </a:rPr>
                        <a:t>Rank</a:t>
                      </a:r>
                    </a:p>
                  </a:txBody>
                  <a:tcPr>
                    <a:solidFill>
                      <a:srgbClr val="8AC2EF"/>
                    </a:solidFill>
                  </a:tcPr>
                </a:tc>
                <a:tc>
                  <a:txBody>
                    <a:bodyPr/>
                    <a:lstStyle/>
                    <a:p>
                      <a:pPr algn="ctr"/>
                      <a:r>
                        <a:rPr lang="en-US" sz="800">
                          <a:solidFill>
                            <a:schemeClr val="bg1"/>
                          </a:solidFill>
                        </a:rPr>
                        <a:t>Classifier</a:t>
                      </a:r>
                    </a:p>
                  </a:txBody>
                  <a:tcPr>
                    <a:solidFill>
                      <a:srgbClr val="8AC2EF"/>
                    </a:solidFill>
                  </a:tcPr>
                </a:tc>
                <a:tc>
                  <a:txBody>
                    <a:bodyPr/>
                    <a:lstStyle/>
                    <a:p>
                      <a:pPr algn="ctr"/>
                      <a:r>
                        <a:rPr lang="en-US" sz="800" err="1">
                          <a:solidFill>
                            <a:schemeClr val="bg1"/>
                          </a:solidFill>
                        </a:rPr>
                        <a:t>Resampler</a:t>
                      </a:r>
                      <a:endParaRPr lang="en-US" sz="800">
                        <a:solidFill>
                          <a:schemeClr val="bg1"/>
                        </a:solidFill>
                      </a:endParaRPr>
                    </a:p>
                  </a:txBody>
                  <a:tcPr>
                    <a:solidFill>
                      <a:srgbClr val="8AC2EF"/>
                    </a:solidFill>
                  </a:tcPr>
                </a:tc>
                <a:tc>
                  <a:txBody>
                    <a:bodyPr/>
                    <a:lstStyle/>
                    <a:p>
                      <a:pPr algn="ctr"/>
                      <a:r>
                        <a:rPr lang="en-US" sz="800">
                          <a:solidFill>
                            <a:schemeClr val="bg1"/>
                          </a:solidFill>
                        </a:rPr>
                        <a:t>K</a:t>
                      </a:r>
                    </a:p>
                  </a:txBody>
                  <a:tcPr>
                    <a:solidFill>
                      <a:srgbClr val="8AC2EF"/>
                    </a:solidFill>
                  </a:tcPr>
                </a:tc>
                <a:tc>
                  <a:txBody>
                    <a:bodyPr/>
                    <a:lstStyle/>
                    <a:p>
                      <a:pPr algn="ctr"/>
                      <a:r>
                        <a:rPr lang="en-US" sz="800" err="1">
                          <a:solidFill>
                            <a:schemeClr val="bg1"/>
                          </a:solidFill>
                        </a:rPr>
                        <a:t>mean_score</a:t>
                      </a:r>
                    </a:p>
                  </a:txBody>
                  <a:tcPr>
                    <a:solidFill>
                      <a:srgbClr val="8AC2EF"/>
                    </a:solidFill>
                  </a:tcPr>
                </a:tc>
                <a:tc>
                  <a:txBody>
                    <a:bodyPr/>
                    <a:lstStyle/>
                    <a:p>
                      <a:pPr algn="ctr"/>
                      <a:r>
                        <a:rPr lang="en-US" sz="800" err="1">
                          <a:solidFill>
                            <a:schemeClr val="bg1"/>
                          </a:solidFill>
                        </a:rPr>
                        <a:t>std_score</a:t>
                      </a:r>
                    </a:p>
                  </a:txBody>
                  <a:tcPr>
                    <a:solidFill>
                      <a:srgbClr val="8AC2EF"/>
                    </a:solidFill>
                  </a:tcPr>
                </a:tc>
                <a:tc>
                  <a:txBody>
                    <a:bodyPr/>
                    <a:lstStyle/>
                    <a:p>
                      <a:pPr algn="ctr"/>
                      <a:r>
                        <a:rPr lang="en-US" sz="800" err="1">
                          <a:solidFill>
                            <a:schemeClr val="bg1"/>
                          </a:solidFill>
                        </a:rPr>
                        <a:t>mean_time</a:t>
                      </a:r>
                      <a:endParaRPr lang="en-US" sz="800">
                        <a:solidFill>
                          <a:schemeClr val="bg1"/>
                        </a:solidFill>
                      </a:endParaRPr>
                    </a:p>
                  </a:txBody>
                  <a:tcPr>
                    <a:solidFill>
                      <a:srgbClr val="8AC2EF"/>
                    </a:solidFill>
                  </a:tcPr>
                </a:tc>
                <a:extLst>
                  <a:ext uri="{0D108BD9-81ED-4DB2-BD59-A6C34878D82A}">
                    <a16:rowId xmlns:a16="http://schemas.microsoft.com/office/drawing/2014/main" val="1938163155"/>
                  </a:ext>
                </a:extLst>
              </a:tr>
              <a:tr h="0">
                <a:tc>
                  <a:txBody>
                    <a:bodyPr/>
                    <a:lstStyle/>
                    <a:p>
                      <a:pPr algn="ctr"/>
                      <a:r>
                        <a:rPr lang="en-US" sz="800"/>
                        <a:t>1</a:t>
                      </a:r>
                    </a:p>
                  </a:txBody>
                  <a:tcPr>
                    <a:solidFill>
                      <a:schemeClr val="bg1"/>
                    </a:solidFill>
                  </a:tcPr>
                </a:tc>
                <a:tc>
                  <a:txBody>
                    <a:bodyPr/>
                    <a:lstStyle/>
                    <a:p>
                      <a:pPr algn="ctr"/>
                      <a:r>
                        <a:rPr lang="en-US" sz="800" err="1"/>
                        <a:t>RandomForest</a:t>
                      </a:r>
                    </a:p>
                  </a:txBody>
                  <a:tcPr>
                    <a:solidFill>
                      <a:schemeClr val="bg1"/>
                    </a:solidFill>
                  </a:tcPr>
                </a:tc>
                <a:tc>
                  <a:txBody>
                    <a:bodyPr/>
                    <a:lstStyle/>
                    <a:p>
                      <a:pPr algn="ctr"/>
                      <a:r>
                        <a:rPr lang="en-US" sz="800" err="1"/>
                        <a:t>UnderSampler</a:t>
                      </a:r>
                    </a:p>
                  </a:txBody>
                  <a:tcPr>
                    <a:solidFill>
                      <a:schemeClr val="bg1"/>
                    </a:solidFill>
                  </a:tcPr>
                </a:tc>
                <a:tc>
                  <a:txBody>
                    <a:bodyPr/>
                    <a:lstStyle/>
                    <a:p>
                      <a:pPr algn="ctr"/>
                      <a:r>
                        <a:rPr lang="en-US" sz="800"/>
                        <a:t>11</a:t>
                      </a:r>
                    </a:p>
                  </a:txBody>
                  <a:tcPr>
                    <a:solidFill>
                      <a:schemeClr val="bg1"/>
                    </a:solidFill>
                  </a:tcPr>
                </a:tc>
                <a:tc>
                  <a:txBody>
                    <a:bodyPr/>
                    <a:lstStyle/>
                    <a:p>
                      <a:pPr algn="ctr"/>
                      <a:r>
                        <a:rPr lang="en-US" sz="800"/>
                        <a:t>0.830086</a:t>
                      </a:r>
                    </a:p>
                  </a:txBody>
                  <a:tcPr>
                    <a:solidFill>
                      <a:schemeClr val="bg1"/>
                    </a:solidFill>
                  </a:tcPr>
                </a:tc>
                <a:tc>
                  <a:txBody>
                    <a:bodyPr/>
                    <a:lstStyle/>
                    <a:p>
                      <a:pPr algn="ctr"/>
                      <a:r>
                        <a:rPr lang="en-US" sz="800"/>
                        <a:t>0.006696</a:t>
                      </a:r>
                    </a:p>
                  </a:txBody>
                  <a:tcPr>
                    <a:solidFill>
                      <a:schemeClr val="bg1"/>
                    </a:solidFill>
                  </a:tcPr>
                </a:tc>
                <a:tc>
                  <a:txBody>
                    <a:bodyPr/>
                    <a:lstStyle/>
                    <a:p>
                      <a:pPr algn="ctr"/>
                      <a:r>
                        <a:rPr lang="en-US" sz="800"/>
                        <a:t>0.204012</a:t>
                      </a:r>
                    </a:p>
                  </a:txBody>
                  <a:tcPr>
                    <a:solidFill>
                      <a:schemeClr val="bg1"/>
                    </a:solidFill>
                  </a:tcPr>
                </a:tc>
                <a:extLst>
                  <a:ext uri="{0D108BD9-81ED-4DB2-BD59-A6C34878D82A}">
                    <a16:rowId xmlns:a16="http://schemas.microsoft.com/office/drawing/2014/main" val="2930551829"/>
                  </a:ext>
                </a:extLst>
              </a:tr>
              <a:tr h="0">
                <a:tc>
                  <a:txBody>
                    <a:bodyPr/>
                    <a:lstStyle/>
                    <a:p>
                      <a:pPr algn="ctr"/>
                      <a:r>
                        <a:rPr lang="en-US" sz="800"/>
                        <a:t>2</a:t>
                      </a:r>
                    </a:p>
                  </a:txBody>
                  <a:tcPr/>
                </a:tc>
                <a:tc>
                  <a:txBody>
                    <a:bodyPr/>
                    <a:lstStyle/>
                    <a:p>
                      <a:pPr lvl="0" algn="ctr">
                        <a:buNone/>
                      </a:pPr>
                      <a:r>
                        <a:rPr lang="en-US" sz="800" err="1"/>
                        <a:t>RandomForest</a:t>
                      </a:r>
                    </a:p>
                  </a:txBody>
                  <a:tcPr>
                    <a:solidFill>
                      <a:srgbClr val="E7E9EC"/>
                    </a:solidFill>
                  </a:tcPr>
                </a:tc>
                <a:tc>
                  <a:txBody>
                    <a:bodyPr/>
                    <a:lstStyle/>
                    <a:p>
                      <a:pPr lvl="0" algn="ctr">
                        <a:buNone/>
                      </a:pPr>
                      <a:r>
                        <a:rPr lang="en-US" sz="800" err="1"/>
                        <a:t>UnderSampler</a:t>
                      </a:r>
                    </a:p>
                  </a:txBody>
                  <a:tcPr>
                    <a:solidFill>
                      <a:srgbClr val="E7E9EC"/>
                    </a:solidFill>
                  </a:tcPr>
                </a:tc>
                <a:tc>
                  <a:txBody>
                    <a:bodyPr/>
                    <a:lstStyle/>
                    <a:p>
                      <a:pPr algn="ctr"/>
                      <a:r>
                        <a:rPr lang="en-US" sz="800"/>
                        <a:t>9</a:t>
                      </a:r>
                    </a:p>
                  </a:txBody>
                  <a:tcPr/>
                </a:tc>
                <a:tc>
                  <a:txBody>
                    <a:bodyPr/>
                    <a:lstStyle/>
                    <a:p>
                      <a:pPr algn="ctr"/>
                      <a:r>
                        <a:rPr lang="en-US" sz="800"/>
                        <a:t>0.827155</a:t>
                      </a:r>
                    </a:p>
                  </a:txBody>
                  <a:tcPr/>
                </a:tc>
                <a:tc>
                  <a:txBody>
                    <a:bodyPr/>
                    <a:lstStyle/>
                    <a:p>
                      <a:pPr algn="ctr"/>
                      <a:r>
                        <a:rPr lang="en-US" sz="800"/>
                        <a:t>0.005393</a:t>
                      </a:r>
                    </a:p>
                  </a:txBody>
                  <a:tcPr/>
                </a:tc>
                <a:tc>
                  <a:txBody>
                    <a:bodyPr/>
                    <a:lstStyle/>
                    <a:p>
                      <a:pPr algn="ctr"/>
                      <a:r>
                        <a:rPr lang="en-US" sz="800"/>
                        <a:t>0.217898</a:t>
                      </a:r>
                    </a:p>
                  </a:txBody>
                  <a:tcPr/>
                </a:tc>
                <a:extLst>
                  <a:ext uri="{0D108BD9-81ED-4DB2-BD59-A6C34878D82A}">
                    <a16:rowId xmlns:a16="http://schemas.microsoft.com/office/drawing/2014/main" val="4120075795"/>
                  </a:ext>
                </a:extLst>
              </a:tr>
              <a:tr h="0">
                <a:tc>
                  <a:txBody>
                    <a:bodyPr/>
                    <a:lstStyle/>
                    <a:p>
                      <a:pPr algn="ctr"/>
                      <a:r>
                        <a:rPr lang="en-US" sz="800"/>
                        <a:t>3</a:t>
                      </a:r>
                    </a:p>
                  </a:txBody>
                  <a:tcPr>
                    <a:solidFill>
                      <a:schemeClr val="bg1"/>
                    </a:solidFill>
                  </a:tcPr>
                </a:tc>
                <a:tc>
                  <a:txBody>
                    <a:bodyPr/>
                    <a:lstStyle/>
                    <a:p>
                      <a:pPr algn="ctr"/>
                      <a:r>
                        <a:rPr lang="en-US" sz="800"/>
                        <a:t>XGB</a:t>
                      </a:r>
                    </a:p>
                  </a:txBody>
                  <a:tcPr>
                    <a:solidFill>
                      <a:schemeClr val="bg1"/>
                    </a:solidFill>
                  </a:tcPr>
                </a:tc>
                <a:tc>
                  <a:txBody>
                    <a:bodyPr/>
                    <a:lstStyle/>
                    <a:p>
                      <a:pPr lvl="0" algn="ctr">
                        <a:lnSpc>
                          <a:spcPct val="100000"/>
                        </a:lnSpc>
                        <a:spcBef>
                          <a:spcPts val="0"/>
                        </a:spcBef>
                        <a:spcAft>
                          <a:spcPts val="0"/>
                        </a:spcAft>
                        <a:buNone/>
                      </a:pPr>
                      <a:r>
                        <a:rPr lang="en-US" sz="800" b="0" i="0" u="none" strike="noStrike" noProof="0" err="1">
                          <a:solidFill>
                            <a:srgbClr val="000000"/>
                          </a:solidFill>
                          <a:latin typeface="Calibri"/>
                        </a:rPr>
                        <a:t>UnderSampler</a:t>
                      </a:r>
                    </a:p>
                  </a:txBody>
                  <a:tcPr>
                    <a:solidFill>
                      <a:schemeClr val="bg1"/>
                    </a:solidFill>
                  </a:tcPr>
                </a:tc>
                <a:tc>
                  <a:txBody>
                    <a:bodyPr/>
                    <a:lstStyle/>
                    <a:p>
                      <a:pPr algn="ctr"/>
                      <a:r>
                        <a:rPr lang="en-US" sz="800"/>
                        <a:t>11</a:t>
                      </a:r>
                    </a:p>
                  </a:txBody>
                  <a:tcPr>
                    <a:solidFill>
                      <a:schemeClr val="bg1"/>
                    </a:solidFill>
                  </a:tcPr>
                </a:tc>
                <a:tc>
                  <a:txBody>
                    <a:bodyPr/>
                    <a:lstStyle/>
                    <a:p>
                      <a:pPr algn="ctr"/>
                      <a:r>
                        <a:rPr lang="en-US" sz="800"/>
                        <a:t>0.820562</a:t>
                      </a:r>
                    </a:p>
                  </a:txBody>
                  <a:tcPr>
                    <a:solidFill>
                      <a:schemeClr val="bg1"/>
                    </a:solidFill>
                  </a:tcPr>
                </a:tc>
                <a:tc>
                  <a:txBody>
                    <a:bodyPr/>
                    <a:lstStyle/>
                    <a:p>
                      <a:pPr algn="ctr"/>
                      <a:r>
                        <a:rPr lang="en-US" sz="800"/>
                        <a:t>0.005382</a:t>
                      </a:r>
                    </a:p>
                  </a:txBody>
                  <a:tcPr>
                    <a:solidFill>
                      <a:schemeClr val="bg1"/>
                    </a:solidFill>
                  </a:tcPr>
                </a:tc>
                <a:tc>
                  <a:txBody>
                    <a:bodyPr/>
                    <a:lstStyle/>
                    <a:p>
                      <a:pPr algn="ctr"/>
                      <a:r>
                        <a:rPr lang="en-US" sz="800"/>
                        <a:t>0.056007</a:t>
                      </a:r>
                    </a:p>
                  </a:txBody>
                  <a:tcPr>
                    <a:solidFill>
                      <a:schemeClr val="bg1"/>
                    </a:solidFill>
                  </a:tcPr>
                </a:tc>
                <a:extLst>
                  <a:ext uri="{0D108BD9-81ED-4DB2-BD59-A6C34878D82A}">
                    <a16:rowId xmlns:a16="http://schemas.microsoft.com/office/drawing/2014/main" val="3394461486"/>
                  </a:ext>
                </a:extLst>
              </a:tr>
              <a:tr h="0">
                <a:tc>
                  <a:txBody>
                    <a:bodyPr/>
                    <a:lstStyle/>
                    <a:p>
                      <a:pPr lvl="0" algn="ctr">
                        <a:buNone/>
                      </a:pPr>
                      <a:r>
                        <a:rPr lang="en-US" sz="800"/>
                        <a:t>4</a:t>
                      </a:r>
                    </a:p>
                  </a:txBody>
                  <a:tcPr>
                    <a:solidFill>
                      <a:srgbClr val="E7E9EC"/>
                    </a:solidFill>
                  </a:tcPr>
                </a:tc>
                <a:tc>
                  <a:txBody>
                    <a:bodyPr/>
                    <a:lstStyle/>
                    <a:p>
                      <a:pPr lvl="0" algn="ctr">
                        <a:buNone/>
                      </a:pPr>
                      <a:r>
                        <a:rPr lang="en-US" sz="800"/>
                        <a:t>XGB</a:t>
                      </a:r>
                    </a:p>
                  </a:txBody>
                  <a:tcPr>
                    <a:solidFill>
                      <a:srgbClr val="E7E9EC"/>
                    </a:solidFill>
                  </a:tcPr>
                </a:tc>
                <a:tc>
                  <a:txBody>
                    <a:bodyPr/>
                    <a:lstStyle/>
                    <a:p>
                      <a:pPr lvl="0" algn="ctr">
                        <a:lnSpc>
                          <a:spcPct val="100000"/>
                        </a:lnSpc>
                        <a:spcBef>
                          <a:spcPts val="0"/>
                        </a:spcBef>
                        <a:spcAft>
                          <a:spcPts val="0"/>
                        </a:spcAft>
                        <a:buNone/>
                      </a:pPr>
                      <a:r>
                        <a:rPr lang="en-US" sz="800" b="0" i="0" u="none" strike="noStrike" noProof="0" err="1">
                          <a:solidFill>
                            <a:srgbClr val="000000"/>
                          </a:solidFill>
                          <a:latin typeface="Calibri"/>
                        </a:rPr>
                        <a:t>UnderSampler</a:t>
                      </a:r>
                    </a:p>
                  </a:txBody>
                  <a:tcPr>
                    <a:solidFill>
                      <a:srgbClr val="E7E9EC"/>
                    </a:solidFill>
                  </a:tcPr>
                </a:tc>
                <a:tc>
                  <a:txBody>
                    <a:bodyPr/>
                    <a:lstStyle/>
                    <a:p>
                      <a:pPr lvl="0" algn="ctr">
                        <a:buNone/>
                      </a:pPr>
                      <a:r>
                        <a:rPr lang="en-US" sz="800"/>
                        <a:t>9</a:t>
                      </a:r>
                    </a:p>
                  </a:txBody>
                  <a:tcPr>
                    <a:solidFill>
                      <a:srgbClr val="E7E9EC"/>
                    </a:solidFill>
                  </a:tcPr>
                </a:tc>
                <a:tc>
                  <a:txBody>
                    <a:bodyPr/>
                    <a:lstStyle/>
                    <a:p>
                      <a:pPr lvl="0" algn="ctr">
                        <a:buNone/>
                      </a:pPr>
                      <a:r>
                        <a:rPr lang="en-US" sz="800"/>
                        <a:t>0.818887</a:t>
                      </a:r>
                    </a:p>
                  </a:txBody>
                  <a:tcPr>
                    <a:solidFill>
                      <a:srgbClr val="E7E9EC"/>
                    </a:solidFill>
                  </a:tcPr>
                </a:tc>
                <a:tc>
                  <a:txBody>
                    <a:bodyPr/>
                    <a:lstStyle/>
                    <a:p>
                      <a:pPr lvl="0" algn="ctr">
                        <a:buNone/>
                      </a:pPr>
                      <a:r>
                        <a:rPr lang="en-US" sz="800"/>
                        <a:t>0.004377</a:t>
                      </a:r>
                    </a:p>
                  </a:txBody>
                  <a:tcPr>
                    <a:solidFill>
                      <a:srgbClr val="E7E9EC"/>
                    </a:solidFill>
                  </a:tcPr>
                </a:tc>
                <a:tc>
                  <a:txBody>
                    <a:bodyPr/>
                    <a:lstStyle/>
                    <a:p>
                      <a:pPr lvl="0" algn="ctr">
                        <a:buNone/>
                      </a:pPr>
                      <a:r>
                        <a:rPr lang="en-US" sz="800"/>
                        <a:t>0.075310</a:t>
                      </a:r>
                    </a:p>
                  </a:txBody>
                  <a:tcPr>
                    <a:solidFill>
                      <a:srgbClr val="E7E9EC"/>
                    </a:solidFill>
                  </a:tcPr>
                </a:tc>
                <a:extLst>
                  <a:ext uri="{0D108BD9-81ED-4DB2-BD59-A6C34878D82A}">
                    <a16:rowId xmlns:a16="http://schemas.microsoft.com/office/drawing/2014/main" val="1707536890"/>
                  </a:ext>
                </a:extLst>
              </a:tr>
              <a:tr h="0">
                <a:tc>
                  <a:txBody>
                    <a:bodyPr/>
                    <a:lstStyle/>
                    <a:p>
                      <a:pPr lvl="0" algn="ctr">
                        <a:buNone/>
                      </a:pPr>
                      <a:r>
                        <a:rPr lang="en-US" sz="800"/>
                        <a:t>...</a:t>
                      </a:r>
                    </a:p>
                  </a:txBody>
                  <a:tcPr>
                    <a:solidFill>
                      <a:schemeClr val="bg1"/>
                    </a:solidFill>
                  </a:tcPr>
                </a:tc>
                <a:tc>
                  <a:txBody>
                    <a:bodyPr/>
                    <a:lstStyle/>
                    <a:p>
                      <a:pPr lvl="0" algn="ctr">
                        <a:buNone/>
                      </a:pPr>
                      <a:r>
                        <a:rPr lang="en-US" sz="800"/>
                        <a:t>...</a:t>
                      </a:r>
                    </a:p>
                  </a:txBody>
                  <a:tcPr>
                    <a:solidFill>
                      <a:schemeClr val="bg1"/>
                    </a:solidFill>
                  </a:tcPr>
                </a:tc>
                <a:tc>
                  <a:txBody>
                    <a:bodyPr/>
                    <a:lstStyle/>
                    <a:p>
                      <a:pPr lvl="0" algn="ctr">
                        <a:lnSpc>
                          <a:spcPct val="100000"/>
                        </a:lnSpc>
                        <a:spcBef>
                          <a:spcPts val="0"/>
                        </a:spcBef>
                        <a:spcAft>
                          <a:spcPts val="0"/>
                        </a:spcAft>
                        <a:buNone/>
                      </a:pPr>
                      <a:r>
                        <a:rPr lang="en-US" sz="800" b="0" i="0" u="none" strike="noStrike" noProof="0">
                          <a:solidFill>
                            <a:srgbClr val="000000"/>
                          </a:solidFill>
                          <a:latin typeface="Calibri"/>
                        </a:rPr>
                        <a:t>...</a:t>
                      </a:r>
                    </a:p>
                  </a:txBody>
                  <a:tcPr>
                    <a:solidFill>
                      <a:schemeClr val="bg1"/>
                    </a:solidFill>
                  </a:tcPr>
                </a:tc>
                <a:tc>
                  <a:txBody>
                    <a:bodyPr/>
                    <a:lstStyle/>
                    <a:p>
                      <a:pPr lvl="0" algn="ctr">
                        <a:buNone/>
                      </a:pPr>
                      <a:r>
                        <a:rPr lang="en-US" sz="800"/>
                        <a:t>...</a:t>
                      </a:r>
                    </a:p>
                  </a:txBody>
                  <a:tcPr>
                    <a:solidFill>
                      <a:schemeClr val="bg1"/>
                    </a:solidFill>
                  </a:tcPr>
                </a:tc>
                <a:tc>
                  <a:txBody>
                    <a:bodyPr/>
                    <a:lstStyle/>
                    <a:p>
                      <a:pPr lvl="0" algn="ctr">
                        <a:buNone/>
                      </a:pPr>
                      <a:r>
                        <a:rPr lang="en-US" sz="800"/>
                        <a:t>...</a:t>
                      </a:r>
                    </a:p>
                  </a:txBody>
                  <a:tcPr>
                    <a:solidFill>
                      <a:schemeClr val="bg1"/>
                    </a:solidFill>
                  </a:tcPr>
                </a:tc>
                <a:tc>
                  <a:txBody>
                    <a:bodyPr/>
                    <a:lstStyle/>
                    <a:p>
                      <a:pPr lvl="0" algn="ctr">
                        <a:buNone/>
                      </a:pPr>
                      <a:r>
                        <a:rPr lang="en-US" sz="800"/>
                        <a:t>...</a:t>
                      </a:r>
                    </a:p>
                  </a:txBody>
                  <a:tcPr>
                    <a:solidFill>
                      <a:schemeClr val="bg1"/>
                    </a:solidFill>
                  </a:tcPr>
                </a:tc>
                <a:tc>
                  <a:txBody>
                    <a:bodyPr/>
                    <a:lstStyle/>
                    <a:p>
                      <a:pPr lvl="0" algn="ctr">
                        <a:buNone/>
                      </a:pPr>
                      <a:r>
                        <a:rPr lang="en-US" sz="800"/>
                        <a:t>...</a:t>
                      </a:r>
                    </a:p>
                  </a:txBody>
                  <a:tcPr>
                    <a:solidFill>
                      <a:schemeClr val="bg1"/>
                    </a:solidFill>
                  </a:tcPr>
                </a:tc>
                <a:extLst>
                  <a:ext uri="{0D108BD9-81ED-4DB2-BD59-A6C34878D82A}">
                    <a16:rowId xmlns:a16="http://schemas.microsoft.com/office/drawing/2014/main" val="2393377152"/>
                  </a:ext>
                </a:extLst>
              </a:tr>
            </a:tbl>
          </a:graphicData>
        </a:graphic>
      </p:graphicFrame>
      <p:sp>
        <p:nvSpPr>
          <p:cNvPr id="14" name="Arrow: Down 13">
            <a:extLst>
              <a:ext uri="{FF2B5EF4-FFF2-40B4-BE49-F238E27FC236}">
                <a16:creationId xmlns:a16="http://schemas.microsoft.com/office/drawing/2014/main" id="{54BEA466-7296-62B8-3933-86FCF793BF6F}"/>
              </a:ext>
            </a:extLst>
          </p:cNvPr>
          <p:cNvSpPr/>
          <p:nvPr/>
        </p:nvSpPr>
        <p:spPr>
          <a:xfrm>
            <a:off x="2318111" y="2968103"/>
            <a:ext cx="700115" cy="171185"/>
          </a:xfrm>
          <a:prstGeom prst="downArrow">
            <a:avLst/>
          </a:prstGeom>
          <a:solidFill>
            <a:srgbClr val="F5A62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A5F9CA9D-3828-7207-92B8-E68D13D1386E}"/>
              </a:ext>
            </a:extLst>
          </p:cNvPr>
          <p:cNvGraphicFramePr>
            <a:graphicFrameLocks noGrp="1"/>
          </p:cNvGraphicFramePr>
          <p:nvPr/>
        </p:nvGraphicFramePr>
        <p:xfrm>
          <a:off x="336442" y="3597112"/>
          <a:ext cx="4637575" cy="1280160"/>
        </p:xfrm>
        <a:graphic>
          <a:graphicData uri="http://schemas.openxmlformats.org/drawingml/2006/table">
            <a:tbl>
              <a:tblPr firstRow="1" bandRow="1">
                <a:tableStyleId>{5C22544A-7EE6-4342-B048-85BDC9FD1C3A}</a:tableStyleId>
              </a:tblPr>
              <a:tblGrid>
                <a:gridCol w="402860">
                  <a:extLst>
                    <a:ext uri="{9D8B030D-6E8A-4147-A177-3AD203B41FA5}">
                      <a16:colId xmlns:a16="http://schemas.microsoft.com/office/drawing/2014/main" val="952162285"/>
                    </a:ext>
                  </a:extLst>
                </a:gridCol>
                <a:gridCol w="843195">
                  <a:extLst>
                    <a:ext uri="{9D8B030D-6E8A-4147-A177-3AD203B41FA5}">
                      <a16:colId xmlns:a16="http://schemas.microsoft.com/office/drawing/2014/main" val="248036185"/>
                    </a:ext>
                  </a:extLst>
                </a:gridCol>
                <a:gridCol w="843195">
                  <a:extLst>
                    <a:ext uri="{9D8B030D-6E8A-4147-A177-3AD203B41FA5}">
                      <a16:colId xmlns:a16="http://schemas.microsoft.com/office/drawing/2014/main" val="29144206"/>
                    </a:ext>
                  </a:extLst>
                </a:gridCol>
                <a:gridCol w="318540">
                  <a:extLst>
                    <a:ext uri="{9D8B030D-6E8A-4147-A177-3AD203B41FA5}">
                      <a16:colId xmlns:a16="http://schemas.microsoft.com/office/drawing/2014/main" val="258588825"/>
                    </a:ext>
                  </a:extLst>
                </a:gridCol>
                <a:gridCol w="758876">
                  <a:extLst>
                    <a:ext uri="{9D8B030D-6E8A-4147-A177-3AD203B41FA5}">
                      <a16:colId xmlns:a16="http://schemas.microsoft.com/office/drawing/2014/main" val="2938473109"/>
                    </a:ext>
                  </a:extLst>
                </a:gridCol>
                <a:gridCol w="721401">
                  <a:extLst>
                    <a:ext uri="{9D8B030D-6E8A-4147-A177-3AD203B41FA5}">
                      <a16:colId xmlns:a16="http://schemas.microsoft.com/office/drawing/2014/main" val="3653303210"/>
                    </a:ext>
                  </a:extLst>
                </a:gridCol>
                <a:gridCol w="749508">
                  <a:extLst>
                    <a:ext uri="{9D8B030D-6E8A-4147-A177-3AD203B41FA5}">
                      <a16:colId xmlns:a16="http://schemas.microsoft.com/office/drawing/2014/main" val="728371481"/>
                    </a:ext>
                  </a:extLst>
                </a:gridCol>
              </a:tblGrid>
              <a:tr h="0">
                <a:tc>
                  <a:txBody>
                    <a:bodyPr/>
                    <a:lstStyle/>
                    <a:p>
                      <a:pPr algn="ctr"/>
                      <a:r>
                        <a:rPr lang="en-US" sz="800">
                          <a:solidFill>
                            <a:schemeClr val="bg1"/>
                          </a:solidFill>
                        </a:rPr>
                        <a:t>Rank</a:t>
                      </a:r>
                    </a:p>
                  </a:txBody>
                  <a:tcPr>
                    <a:solidFill>
                      <a:srgbClr val="8AC2EF"/>
                    </a:solidFill>
                  </a:tcPr>
                </a:tc>
                <a:tc>
                  <a:txBody>
                    <a:bodyPr/>
                    <a:lstStyle/>
                    <a:p>
                      <a:pPr algn="ctr"/>
                      <a:r>
                        <a:rPr lang="en-US" sz="800">
                          <a:solidFill>
                            <a:schemeClr val="bg1"/>
                          </a:solidFill>
                        </a:rPr>
                        <a:t>Classifier</a:t>
                      </a:r>
                    </a:p>
                  </a:txBody>
                  <a:tcPr>
                    <a:solidFill>
                      <a:srgbClr val="8AC2EF"/>
                    </a:solidFill>
                  </a:tcPr>
                </a:tc>
                <a:tc>
                  <a:txBody>
                    <a:bodyPr/>
                    <a:lstStyle/>
                    <a:p>
                      <a:pPr algn="ctr"/>
                      <a:r>
                        <a:rPr lang="en-US" sz="800" err="1">
                          <a:solidFill>
                            <a:schemeClr val="bg1"/>
                          </a:solidFill>
                        </a:rPr>
                        <a:t>Resampler</a:t>
                      </a:r>
                      <a:endParaRPr lang="en-US" sz="800">
                        <a:solidFill>
                          <a:schemeClr val="bg1"/>
                        </a:solidFill>
                      </a:endParaRPr>
                    </a:p>
                  </a:txBody>
                  <a:tcPr>
                    <a:solidFill>
                      <a:srgbClr val="8AC2EF"/>
                    </a:solidFill>
                  </a:tcPr>
                </a:tc>
                <a:tc>
                  <a:txBody>
                    <a:bodyPr/>
                    <a:lstStyle/>
                    <a:p>
                      <a:pPr algn="ctr"/>
                      <a:r>
                        <a:rPr lang="en-US" sz="800">
                          <a:solidFill>
                            <a:schemeClr val="bg1"/>
                          </a:solidFill>
                        </a:rPr>
                        <a:t>K</a:t>
                      </a:r>
                    </a:p>
                  </a:txBody>
                  <a:tcPr>
                    <a:solidFill>
                      <a:srgbClr val="8AC2EF"/>
                    </a:solidFill>
                  </a:tcPr>
                </a:tc>
                <a:tc>
                  <a:txBody>
                    <a:bodyPr/>
                    <a:lstStyle/>
                    <a:p>
                      <a:pPr algn="ctr"/>
                      <a:r>
                        <a:rPr lang="en-US" sz="800" err="1">
                          <a:solidFill>
                            <a:schemeClr val="bg1"/>
                          </a:solidFill>
                        </a:rPr>
                        <a:t>mean_score</a:t>
                      </a:r>
                    </a:p>
                  </a:txBody>
                  <a:tcPr>
                    <a:solidFill>
                      <a:srgbClr val="8AC2EF"/>
                    </a:solidFill>
                  </a:tcPr>
                </a:tc>
                <a:tc>
                  <a:txBody>
                    <a:bodyPr/>
                    <a:lstStyle/>
                    <a:p>
                      <a:pPr algn="ctr"/>
                      <a:r>
                        <a:rPr lang="en-US" sz="800" err="1">
                          <a:solidFill>
                            <a:schemeClr val="bg1"/>
                          </a:solidFill>
                        </a:rPr>
                        <a:t>std_score</a:t>
                      </a:r>
                    </a:p>
                  </a:txBody>
                  <a:tcPr>
                    <a:solidFill>
                      <a:srgbClr val="8AC2EF"/>
                    </a:solidFill>
                  </a:tcPr>
                </a:tc>
                <a:tc>
                  <a:txBody>
                    <a:bodyPr/>
                    <a:lstStyle/>
                    <a:p>
                      <a:pPr algn="ctr"/>
                      <a:r>
                        <a:rPr lang="en-US" sz="800" err="1">
                          <a:solidFill>
                            <a:schemeClr val="bg1"/>
                          </a:solidFill>
                        </a:rPr>
                        <a:t>mean_time</a:t>
                      </a:r>
                      <a:endParaRPr lang="en-US" sz="800">
                        <a:solidFill>
                          <a:schemeClr val="bg1"/>
                        </a:solidFill>
                      </a:endParaRPr>
                    </a:p>
                  </a:txBody>
                  <a:tcPr>
                    <a:solidFill>
                      <a:srgbClr val="8AC2EF"/>
                    </a:solidFill>
                  </a:tcPr>
                </a:tc>
                <a:extLst>
                  <a:ext uri="{0D108BD9-81ED-4DB2-BD59-A6C34878D82A}">
                    <a16:rowId xmlns:a16="http://schemas.microsoft.com/office/drawing/2014/main" val="1938163155"/>
                  </a:ext>
                </a:extLst>
              </a:tr>
              <a:tr h="0">
                <a:tc>
                  <a:txBody>
                    <a:bodyPr/>
                    <a:lstStyle/>
                    <a:p>
                      <a:pPr algn="ctr"/>
                      <a:r>
                        <a:rPr lang="en-US" sz="800"/>
                        <a:t>1</a:t>
                      </a:r>
                    </a:p>
                  </a:txBody>
                  <a:tcPr>
                    <a:solidFill>
                      <a:schemeClr val="bg1"/>
                    </a:solidFill>
                  </a:tcPr>
                </a:tc>
                <a:tc>
                  <a:txBody>
                    <a:bodyPr/>
                    <a:lstStyle/>
                    <a:p>
                      <a:pPr algn="ctr"/>
                      <a:r>
                        <a:rPr lang="en-US" sz="800" err="1"/>
                        <a:t>RandomForest</a:t>
                      </a:r>
                    </a:p>
                  </a:txBody>
                  <a:tcPr>
                    <a:solidFill>
                      <a:schemeClr val="bg1"/>
                    </a:solidFill>
                  </a:tcPr>
                </a:tc>
                <a:tc>
                  <a:txBody>
                    <a:bodyPr/>
                    <a:lstStyle/>
                    <a:p>
                      <a:pPr algn="ctr"/>
                      <a:r>
                        <a:rPr lang="en-US" sz="800" err="1"/>
                        <a:t>UnderSampler</a:t>
                      </a:r>
                    </a:p>
                  </a:txBody>
                  <a:tcPr>
                    <a:solidFill>
                      <a:schemeClr val="bg1"/>
                    </a:solidFill>
                  </a:tcPr>
                </a:tc>
                <a:tc>
                  <a:txBody>
                    <a:bodyPr/>
                    <a:lstStyle/>
                    <a:p>
                      <a:pPr algn="ctr"/>
                      <a:r>
                        <a:rPr lang="en-US" sz="800"/>
                        <a:t>11</a:t>
                      </a:r>
                    </a:p>
                  </a:txBody>
                  <a:tcPr>
                    <a:solidFill>
                      <a:schemeClr val="bg1"/>
                    </a:solidFill>
                  </a:tcPr>
                </a:tc>
                <a:tc>
                  <a:txBody>
                    <a:bodyPr/>
                    <a:lstStyle/>
                    <a:p>
                      <a:pPr algn="ctr"/>
                      <a:r>
                        <a:rPr lang="en-US" sz="800"/>
                        <a:t>0.834917</a:t>
                      </a:r>
                    </a:p>
                  </a:txBody>
                  <a:tcPr>
                    <a:solidFill>
                      <a:schemeClr val="bg1"/>
                    </a:solidFill>
                  </a:tcPr>
                </a:tc>
                <a:tc>
                  <a:txBody>
                    <a:bodyPr/>
                    <a:lstStyle/>
                    <a:p>
                      <a:pPr algn="ctr"/>
                      <a:r>
                        <a:rPr lang="en-US" sz="800"/>
                        <a:t>0.007944</a:t>
                      </a:r>
                    </a:p>
                  </a:txBody>
                  <a:tcPr>
                    <a:solidFill>
                      <a:schemeClr val="bg1"/>
                    </a:solidFill>
                  </a:tcPr>
                </a:tc>
                <a:tc>
                  <a:txBody>
                    <a:bodyPr/>
                    <a:lstStyle/>
                    <a:p>
                      <a:pPr lvl="0" algn="ctr">
                        <a:buNone/>
                      </a:pPr>
                      <a:r>
                        <a:rPr lang="en-US" sz="800" b="0" i="0" u="none" strike="noStrike" baseline="0" noProof="0">
                          <a:solidFill>
                            <a:srgbClr val="000000"/>
                          </a:solidFill>
                          <a:latin typeface="Calibri"/>
                        </a:rPr>
                        <a:t>0.159441</a:t>
                      </a:r>
                      <a:endParaRPr lang="en-US"/>
                    </a:p>
                  </a:txBody>
                  <a:tcPr>
                    <a:solidFill>
                      <a:schemeClr val="bg1"/>
                    </a:solidFill>
                  </a:tcPr>
                </a:tc>
                <a:extLst>
                  <a:ext uri="{0D108BD9-81ED-4DB2-BD59-A6C34878D82A}">
                    <a16:rowId xmlns:a16="http://schemas.microsoft.com/office/drawing/2014/main" val="2930551829"/>
                  </a:ext>
                </a:extLst>
              </a:tr>
              <a:tr h="0">
                <a:tc>
                  <a:txBody>
                    <a:bodyPr/>
                    <a:lstStyle/>
                    <a:p>
                      <a:pPr algn="ctr"/>
                      <a:r>
                        <a:rPr lang="en-US" sz="800"/>
                        <a:t>2</a:t>
                      </a:r>
                    </a:p>
                  </a:txBody>
                  <a:tcPr/>
                </a:tc>
                <a:tc>
                  <a:txBody>
                    <a:bodyPr/>
                    <a:lstStyle/>
                    <a:p>
                      <a:pPr lvl="0" algn="ctr">
                        <a:buNone/>
                      </a:pPr>
                      <a:r>
                        <a:rPr lang="en-US" sz="800" err="1"/>
                        <a:t>RandomForest</a:t>
                      </a:r>
                    </a:p>
                  </a:txBody>
                  <a:tcPr>
                    <a:solidFill>
                      <a:srgbClr val="E7E9EC"/>
                    </a:solidFill>
                  </a:tcPr>
                </a:tc>
                <a:tc>
                  <a:txBody>
                    <a:bodyPr/>
                    <a:lstStyle/>
                    <a:p>
                      <a:pPr lvl="0" algn="ctr">
                        <a:buNone/>
                      </a:pPr>
                      <a:r>
                        <a:rPr lang="en-US" sz="800" err="1"/>
                        <a:t>UnderSampler</a:t>
                      </a:r>
                    </a:p>
                  </a:txBody>
                  <a:tcPr>
                    <a:solidFill>
                      <a:srgbClr val="E7E9EC"/>
                    </a:solidFill>
                  </a:tcPr>
                </a:tc>
                <a:tc>
                  <a:txBody>
                    <a:bodyPr/>
                    <a:lstStyle/>
                    <a:p>
                      <a:pPr algn="ctr"/>
                      <a:r>
                        <a:rPr lang="en-US" sz="800"/>
                        <a:t>9</a:t>
                      </a:r>
                    </a:p>
                  </a:txBody>
                  <a:tcPr/>
                </a:tc>
                <a:tc>
                  <a:txBody>
                    <a:bodyPr/>
                    <a:lstStyle/>
                    <a:p>
                      <a:pPr lvl="0" algn="ctr">
                        <a:buNone/>
                      </a:pPr>
                      <a:r>
                        <a:rPr lang="en-US" sz="800" b="0" i="0" u="none" strike="noStrike" baseline="0" noProof="0">
                          <a:solidFill>
                            <a:srgbClr val="000000"/>
                          </a:solidFill>
                          <a:latin typeface="Calibri"/>
                        </a:rPr>
                        <a:t>0.834917</a:t>
                      </a:r>
                      <a:endParaRPr lang="en-US"/>
                    </a:p>
                  </a:txBody>
                  <a:tcPr/>
                </a:tc>
                <a:tc>
                  <a:txBody>
                    <a:bodyPr/>
                    <a:lstStyle/>
                    <a:p>
                      <a:pPr lvl="0" algn="ctr">
                        <a:buNone/>
                      </a:pPr>
                      <a:r>
                        <a:rPr lang="en-US" sz="800" b="0" i="0" u="none" strike="noStrike" baseline="0" noProof="0">
                          <a:solidFill>
                            <a:srgbClr val="000000"/>
                          </a:solidFill>
                          <a:latin typeface="Calibri"/>
                        </a:rPr>
                        <a:t>0.007944</a:t>
                      </a:r>
                      <a:endParaRPr lang="en-US" sz="800"/>
                    </a:p>
                  </a:txBody>
                  <a:tcPr/>
                </a:tc>
                <a:tc>
                  <a:txBody>
                    <a:bodyPr/>
                    <a:lstStyle/>
                    <a:p>
                      <a:pPr algn="ctr"/>
                      <a:r>
                        <a:rPr lang="en-US" sz="800"/>
                        <a:t>0.172090</a:t>
                      </a:r>
                    </a:p>
                  </a:txBody>
                  <a:tcPr/>
                </a:tc>
                <a:extLst>
                  <a:ext uri="{0D108BD9-81ED-4DB2-BD59-A6C34878D82A}">
                    <a16:rowId xmlns:a16="http://schemas.microsoft.com/office/drawing/2014/main" val="4120075795"/>
                  </a:ext>
                </a:extLst>
              </a:tr>
              <a:tr h="0">
                <a:tc>
                  <a:txBody>
                    <a:bodyPr/>
                    <a:lstStyle/>
                    <a:p>
                      <a:pPr algn="ctr"/>
                      <a:r>
                        <a:rPr lang="en-US" sz="800"/>
                        <a:t>3</a:t>
                      </a:r>
                    </a:p>
                  </a:txBody>
                  <a:tcPr>
                    <a:solidFill>
                      <a:schemeClr val="bg1"/>
                    </a:solidFill>
                  </a:tcPr>
                </a:tc>
                <a:tc>
                  <a:txBody>
                    <a:bodyPr/>
                    <a:lstStyle/>
                    <a:p>
                      <a:pPr lvl="0" algn="ctr">
                        <a:lnSpc>
                          <a:spcPct val="100000"/>
                        </a:lnSpc>
                        <a:spcBef>
                          <a:spcPts val="0"/>
                        </a:spcBef>
                        <a:spcAft>
                          <a:spcPts val="0"/>
                        </a:spcAft>
                        <a:buNone/>
                      </a:pPr>
                      <a:r>
                        <a:rPr lang="en-US" sz="800" b="0" i="0" u="none" strike="noStrike" noProof="0" err="1">
                          <a:solidFill>
                            <a:srgbClr val="000000"/>
                          </a:solidFill>
                          <a:latin typeface="Calibri"/>
                        </a:rPr>
                        <a:t>RandomForest</a:t>
                      </a:r>
                    </a:p>
                  </a:txBody>
                  <a:tcPr>
                    <a:solidFill>
                      <a:schemeClr val="bg1"/>
                    </a:solidFill>
                  </a:tcPr>
                </a:tc>
                <a:tc>
                  <a:txBody>
                    <a:bodyPr/>
                    <a:lstStyle/>
                    <a:p>
                      <a:pPr lvl="0" algn="ctr">
                        <a:lnSpc>
                          <a:spcPct val="100000"/>
                        </a:lnSpc>
                        <a:spcBef>
                          <a:spcPts val="0"/>
                        </a:spcBef>
                        <a:spcAft>
                          <a:spcPts val="0"/>
                        </a:spcAft>
                        <a:buNone/>
                      </a:pPr>
                      <a:r>
                        <a:rPr lang="en-US" sz="800" b="0" i="0" u="none" strike="noStrike" noProof="0" err="1">
                          <a:solidFill>
                            <a:srgbClr val="000000"/>
                          </a:solidFill>
                          <a:latin typeface="Calibri"/>
                        </a:rPr>
                        <a:t>UnderSampler</a:t>
                      </a:r>
                    </a:p>
                  </a:txBody>
                  <a:tcPr>
                    <a:solidFill>
                      <a:schemeClr val="bg1"/>
                    </a:solidFill>
                  </a:tcPr>
                </a:tc>
                <a:tc>
                  <a:txBody>
                    <a:bodyPr/>
                    <a:lstStyle/>
                    <a:p>
                      <a:pPr algn="ctr"/>
                      <a:r>
                        <a:rPr lang="en-US" sz="800"/>
                        <a:t>11</a:t>
                      </a:r>
                    </a:p>
                  </a:txBody>
                  <a:tcPr>
                    <a:solidFill>
                      <a:schemeClr val="bg1"/>
                    </a:solidFill>
                  </a:tcPr>
                </a:tc>
                <a:tc>
                  <a:txBody>
                    <a:bodyPr/>
                    <a:lstStyle/>
                    <a:p>
                      <a:pPr algn="ctr"/>
                      <a:r>
                        <a:rPr lang="en-US" sz="800"/>
                        <a:t>0.834352</a:t>
                      </a:r>
                    </a:p>
                  </a:txBody>
                  <a:tcPr>
                    <a:solidFill>
                      <a:schemeClr val="bg1"/>
                    </a:solidFill>
                  </a:tcPr>
                </a:tc>
                <a:tc>
                  <a:txBody>
                    <a:bodyPr/>
                    <a:lstStyle/>
                    <a:p>
                      <a:pPr algn="ctr"/>
                      <a:r>
                        <a:rPr lang="en-US" sz="800"/>
                        <a:t>0.006373</a:t>
                      </a:r>
                    </a:p>
                  </a:txBody>
                  <a:tcPr>
                    <a:solidFill>
                      <a:schemeClr val="bg1"/>
                    </a:solidFill>
                  </a:tcPr>
                </a:tc>
                <a:tc>
                  <a:txBody>
                    <a:bodyPr/>
                    <a:lstStyle/>
                    <a:p>
                      <a:pPr algn="ctr"/>
                      <a:r>
                        <a:rPr lang="en-US" sz="800"/>
                        <a:t>0.406688</a:t>
                      </a:r>
                    </a:p>
                  </a:txBody>
                  <a:tcPr>
                    <a:solidFill>
                      <a:schemeClr val="bg1"/>
                    </a:solidFill>
                  </a:tcPr>
                </a:tc>
                <a:extLst>
                  <a:ext uri="{0D108BD9-81ED-4DB2-BD59-A6C34878D82A}">
                    <a16:rowId xmlns:a16="http://schemas.microsoft.com/office/drawing/2014/main" val="3394461486"/>
                  </a:ext>
                </a:extLst>
              </a:tr>
              <a:tr h="0">
                <a:tc>
                  <a:txBody>
                    <a:bodyPr/>
                    <a:lstStyle/>
                    <a:p>
                      <a:pPr lvl="0" algn="ctr">
                        <a:buNone/>
                      </a:pPr>
                      <a:r>
                        <a:rPr lang="en-US" sz="800"/>
                        <a:t>4</a:t>
                      </a:r>
                    </a:p>
                  </a:txBody>
                  <a:tcPr>
                    <a:solidFill>
                      <a:srgbClr val="E7E9EC"/>
                    </a:solidFill>
                  </a:tcPr>
                </a:tc>
                <a:tc>
                  <a:txBody>
                    <a:bodyPr/>
                    <a:lstStyle/>
                    <a:p>
                      <a:pPr lvl="0" algn="ctr">
                        <a:lnSpc>
                          <a:spcPct val="100000"/>
                        </a:lnSpc>
                        <a:spcBef>
                          <a:spcPts val="0"/>
                        </a:spcBef>
                        <a:spcAft>
                          <a:spcPts val="0"/>
                        </a:spcAft>
                        <a:buNone/>
                      </a:pPr>
                      <a:r>
                        <a:rPr lang="en-US" sz="800" b="0" i="0" u="none" strike="noStrike" noProof="0" err="1">
                          <a:solidFill>
                            <a:srgbClr val="000000"/>
                          </a:solidFill>
                          <a:latin typeface="Calibri"/>
                        </a:rPr>
                        <a:t>RandomForest</a:t>
                      </a:r>
                    </a:p>
                  </a:txBody>
                  <a:tcPr>
                    <a:solidFill>
                      <a:srgbClr val="E7E9EC"/>
                    </a:solidFill>
                  </a:tcPr>
                </a:tc>
                <a:tc>
                  <a:txBody>
                    <a:bodyPr/>
                    <a:lstStyle/>
                    <a:p>
                      <a:pPr lvl="0" algn="ctr">
                        <a:lnSpc>
                          <a:spcPct val="100000"/>
                        </a:lnSpc>
                        <a:spcBef>
                          <a:spcPts val="0"/>
                        </a:spcBef>
                        <a:spcAft>
                          <a:spcPts val="0"/>
                        </a:spcAft>
                        <a:buNone/>
                      </a:pPr>
                      <a:r>
                        <a:rPr lang="en-US" sz="800" b="0" i="0" u="none" strike="noStrike" noProof="0" err="1">
                          <a:solidFill>
                            <a:srgbClr val="000000"/>
                          </a:solidFill>
                          <a:latin typeface="Calibri"/>
                        </a:rPr>
                        <a:t>UnderSampler</a:t>
                      </a:r>
                    </a:p>
                  </a:txBody>
                  <a:tcPr>
                    <a:solidFill>
                      <a:srgbClr val="E7E9EC"/>
                    </a:solidFill>
                  </a:tcPr>
                </a:tc>
                <a:tc>
                  <a:txBody>
                    <a:bodyPr/>
                    <a:lstStyle/>
                    <a:p>
                      <a:pPr lvl="0" algn="ctr">
                        <a:buNone/>
                      </a:pPr>
                      <a:r>
                        <a:rPr lang="en-US" sz="800"/>
                        <a:t>9</a:t>
                      </a:r>
                    </a:p>
                  </a:txBody>
                  <a:tcPr>
                    <a:solidFill>
                      <a:srgbClr val="E7E9EC"/>
                    </a:solidFill>
                  </a:tcPr>
                </a:tc>
                <a:tc>
                  <a:txBody>
                    <a:bodyPr/>
                    <a:lstStyle/>
                    <a:p>
                      <a:pPr lvl="0" algn="ctr">
                        <a:buNone/>
                      </a:pPr>
                      <a:r>
                        <a:rPr lang="en-US" sz="800"/>
                        <a:t>0.834352</a:t>
                      </a:r>
                    </a:p>
                  </a:txBody>
                  <a:tcPr>
                    <a:solidFill>
                      <a:srgbClr val="E7E9EC"/>
                    </a:solidFill>
                  </a:tcPr>
                </a:tc>
                <a:tc>
                  <a:txBody>
                    <a:bodyPr/>
                    <a:lstStyle/>
                    <a:p>
                      <a:pPr lvl="0" algn="ctr">
                        <a:buNone/>
                      </a:pPr>
                      <a:r>
                        <a:rPr lang="en-US" sz="800"/>
                        <a:t>0.006373</a:t>
                      </a:r>
                    </a:p>
                  </a:txBody>
                  <a:tcPr>
                    <a:solidFill>
                      <a:srgbClr val="E7E9EC"/>
                    </a:solidFill>
                  </a:tcPr>
                </a:tc>
                <a:tc>
                  <a:txBody>
                    <a:bodyPr/>
                    <a:lstStyle/>
                    <a:p>
                      <a:pPr lvl="0" algn="ctr">
                        <a:buNone/>
                      </a:pPr>
                      <a:r>
                        <a:rPr lang="en-US" sz="800"/>
                        <a:t>0.415300</a:t>
                      </a:r>
                    </a:p>
                  </a:txBody>
                  <a:tcPr>
                    <a:solidFill>
                      <a:srgbClr val="E7E9EC"/>
                    </a:solidFill>
                  </a:tcPr>
                </a:tc>
                <a:extLst>
                  <a:ext uri="{0D108BD9-81ED-4DB2-BD59-A6C34878D82A}">
                    <a16:rowId xmlns:a16="http://schemas.microsoft.com/office/drawing/2014/main" val="1707536890"/>
                  </a:ext>
                </a:extLst>
              </a:tr>
              <a:tr h="0">
                <a:tc>
                  <a:txBody>
                    <a:bodyPr/>
                    <a:lstStyle/>
                    <a:p>
                      <a:pPr lvl="0" algn="ctr">
                        <a:buNone/>
                      </a:pPr>
                      <a:r>
                        <a:rPr lang="en-US" sz="800"/>
                        <a:t>...</a:t>
                      </a:r>
                    </a:p>
                  </a:txBody>
                  <a:tcPr>
                    <a:solidFill>
                      <a:schemeClr val="bg1"/>
                    </a:solidFill>
                  </a:tcPr>
                </a:tc>
                <a:tc>
                  <a:txBody>
                    <a:bodyPr/>
                    <a:lstStyle/>
                    <a:p>
                      <a:pPr lvl="0" algn="ctr">
                        <a:buNone/>
                      </a:pPr>
                      <a:r>
                        <a:rPr lang="en-US" sz="800"/>
                        <a:t>...</a:t>
                      </a:r>
                    </a:p>
                  </a:txBody>
                  <a:tcPr>
                    <a:solidFill>
                      <a:schemeClr val="bg1"/>
                    </a:solidFill>
                  </a:tcPr>
                </a:tc>
                <a:tc>
                  <a:txBody>
                    <a:bodyPr/>
                    <a:lstStyle/>
                    <a:p>
                      <a:pPr lvl="0" algn="ctr">
                        <a:lnSpc>
                          <a:spcPct val="100000"/>
                        </a:lnSpc>
                        <a:spcBef>
                          <a:spcPts val="0"/>
                        </a:spcBef>
                        <a:spcAft>
                          <a:spcPts val="0"/>
                        </a:spcAft>
                        <a:buNone/>
                      </a:pPr>
                      <a:r>
                        <a:rPr lang="en-US" sz="800" b="0" i="0" u="none" strike="noStrike" noProof="0">
                          <a:solidFill>
                            <a:srgbClr val="000000"/>
                          </a:solidFill>
                          <a:latin typeface="Calibri"/>
                        </a:rPr>
                        <a:t>...</a:t>
                      </a:r>
                    </a:p>
                  </a:txBody>
                  <a:tcPr>
                    <a:solidFill>
                      <a:schemeClr val="bg1"/>
                    </a:solidFill>
                  </a:tcPr>
                </a:tc>
                <a:tc>
                  <a:txBody>
                    <a:bodyPr/>
                    <a:lstStyle/>
                    <a:p>
                      <a:pPr lvl="0" algn="ctr">
                        <a:buNone/>
                      </a:pPr>
                      <a:r>
                        <a:rPr lang="en-US" sz="800"/>
                        <a:t>...</a:t>
                      </a:r>
                    </a:p>
                  </a:txBody>
                  <a:tcPr>
                    <a:solidFill>
                      <a:schemeClr val="bg1"/>
                    </a:solidFill>
                  </a:tcPr>
                </a:tc>
                <a:tc>
                  <a:txBody>
                    <a:bodyPr/>
                    <a:lstStyle/>
                    <a:p>
                      <a:pPr lvl="0" algn="ctr">
                        <a:buNone/>
                      </a:pPr>
                      <a:r>
                        <a:rPr lang="en-US" sz="800"/>
                        <a:t>...</a:t>
                      </a:r>
                    </a:p>
                  </a:txBody>
                  <a:tcPr>
                    <a:solidFill>
                      <a:schemeClr val="bg1"/>
                    </a:solidFill>
                  </a:tcPr>
                </a:tc>
                <a:tc>
                  <a:txBody>
                    <a:bodyPr/>
                    <a:lstStyle/>
                    <a:p>
                      <a:pPr lvl="0" algn="ctr">
                        <a:buNone/>
                      </a:pPr>
                      <a:r>
                        <a:rPr lang="en-US" sz="800"/>
                        <a:t>...</a:t>
                      </a:r>
                    </a:p>
                  </a:txBody>
                  <a:tcPr>
                    <a:solidFill>
                      <a:schemeClr val="bg1"/>
                    </a:solidFill>
                  </a:tcPr>
                </a:tc>
                <a:tc>
                  <a:txBody>
                    <a:bodyPr/>
                    <a:lstStyle/>
                    <a:p>
                      <a:pPr lvl="0" algn="ctr">
                        <a:buNone/>
                      </a:pPr>
                      <a:r>
                        <a:rPr lang="en-US" sz="800"/>
                        <a:t>...</a:t>
                      </a:r>
                    </a:p>
                  </a:txBody>
                  <a:tcPr>
                    <a:solidFill>
                      <a:schemeClr val="bg1"/>
                    </a:solidFill>
                  </a:tcPr>
                </a:tc>
                <a:extLst>
                  <a:ext uri="{0D108BD9-81ED-4DB2-BD59-A6C34878D82A}">
                    <a16:rowId xmlns:a16="http://schemas.microsoft.com/office/drawing/2014/main" val="2393377152"/>
                  </a:ext>
                </a:extLst>
              </a:tr>
            </a:tbl>
          </a:graphicData>
        </a:graphic>
      </p:graphicFrame>
      <p:sp>
        <p:nvSpPr>
          <p:cNvPr id="23" name="Rectangle 22">
            <a:extLst>
              <a:ext uri="{FF2B5EF4-FFF2-40B4-BE49-F238E27FC236}">
                <a16:creationId xmlns:a16="http://schemas.microsoft.com/office/drawing/2014/main" id="{3B5A6438-2FB4-3E7B-5108-FE3C9DA7508B}"/>
              </a:ext>
            </a:extLst>
          </p:cNvPr>
          <p:cNvSpPr/>
          <p:nvPr/>
        </p:nvSpPr>
        <p:spPr>
          <a:xfrm>
            <a:off x="763561" y="1689253"/>
            <a:ext cx="815090" cy="4309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81F6BEA-BB53-A7FF-1F28-09AD079FAEA1}"/>
              </a:ext>
            </a:extLst>
          </p:cNvPr>
          <p:cNvSpPr/>
          <p:nvPr/>
        </p:nvSpPr>
        <p:spPr>
          <a:xfrm>
            <a:off x="758877" y="2290683"/>
            <a:ext cx="824458" cy="4122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13F4A4D-9933-8B2F-F309-FA6F6B5D6BA9}"/>
              </a:ext>
            </a:extLst>
          </p:cNvPr>
          <p:cNvSpPr/>
          <p:nvPr/>
        </p:nvSpPr>
        <p:spPr>
          <a:xfrm>
            <a:off x="763560" y="3785014"/>
            <a:ext cx="819774" cy="2248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319E6A5-9877-2217-7F71-CD297FB1B8D8}"/>
              </a:ext>
            </a:extLst>
          </p:cNvPr>
          <p:cNvSpPr txBox="1"/>
          <p:nvPr/>
        </p:nvSpPr>
        <p:spPr>
          <a:xfrm>
            <a:off x="271696" y="4820275"/>
            <a:ext cx="461884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7F7F7F"/>
                </a:solidFill>
              </a:rPr>
              <a:t>*Candidate Models: Logistic Regression, Decision Tree, </a:t>
            </a:r>
            <a:r>
              <a:rPr lang="en-US" sz="800" err="1">
                <a:solidFill>
                  <a:srgbClr val="7F7F7F"/>
                </a:solidFill>
              </a:rPr>
              <a:t>XGBoost</a:t>
            </a:r>
            <a:r>
              <a:rPr lang="en-US" sz="800">
                <a:solidFill>
                  <a:srgbClr val="7F7F7F"/>
                </a:solidFill>
              </a:rPr>
              <a:t>, </a:t>
            </a:r>
            <a:r>
              <a:rPr lang="en-US" sz="800" err="1">
                <a:solidFill>
                  <a:srgbClr val="7F7F7F"/>
                </a:solidFill>
              </a:rPr>
              <a:t>LightGBM</a:t>
            </a:r>
            <a:r>
              <a:rPr lang="en-US" sz="800">
                <a:solidFill>
                  <a:srgbClr val="7F7F7F"/>
                </a:solidFill>
              </a:rPr>
              <a:t>, Random Forest</a:t>
            </a:r>
          </a:p>
        </p:txBody>
      </p:sp>
      <p:sp>
        <p:nvSpPr>
          <p:cNvPr id="27" name="TextBox 26">
            <a:extLst>
              <a:ext uri="{FF2B5EF4-FFF2-40B4-BE49-F238E27FC236}">
                <a16:creationId xmlns:a16="http://schemas.microsoft.com/office/drawing/2014/main" id="{0C3EB7E9-3BAB-6E85-7DF9-EB24B73DCC5C}"/>
              </a:ext>
            </a:extLst>
          </p:cNvPr>
          <p:cNvSpPr txBox="1"/>
          <p:nvPr/>
        </p:nvSpPr>
        <p:spPr>
          <a:xfrm>
            <a:off x="299803" y="1189844"/>
            <a:ext cx="471253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i="1"/>
              <a:t>Random Forest</a:t>
            </a:r>
            <a:r>
              <a:rPr lang="en-US" sz="1200"/>
              <a:t> and </a:t>
            </a:r>
            <a:r>
              <a:rPr lang="en-US" sz="1200" i="1" err="1"/>
              <a:t>XGBoost</a:t>
            </a:r>
            <a:r>
              <a:rPr lang="en-US" sz="1200" i="1"/>
              <a:t> </a:t>
            </a:r>
            <a:r>
              <a:rPr lang="en-US" sz="1200"/>
              <a:t>as the leading models.</a:t>
            </a:r>
            <a:endParaRPr lang="en-US"/>
          </a:p>
        </p:txBody>
      </p:sp>
      <p:sp>
        <p:nvSpPr>
          <p:cNvPr id="29" name="TextBox 28">
            <a:extLst>
              <a:ext uri="{FF2B5EF4-FFF2-40B4-BE49-F238E27FC236}">
                <a16:creationId xmlns:a16="http://schemas.microsoft.com/office/drawing/2014/main" id="{C98FCC56-920F-92B7-86BD-7AC6B7742057}"/>
              </a:ext>
            </a:extLst>
          </p:cNvPr>
          <p:cNvSpPr txBox="1"/>
          <p:nvPr/>
        </p:nvSpPr>
        <p:spPr>
          <a:xfrm>
            <a:off x="295118" y="3143250"/>
            <a:ext cx="47125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t>Subsequent fine-tuning confirmed </a:t>
            </a:r>
            <a:r>
              <a:rPr lang="en-US" sz="1200" i="1"/>
              <a:t>Random Forest </a:t>
            </a:r>
            <a:r>
              <a:rPr lang="en-US" sz="1200"/>
              <a:t>as the most reliable model.</a:t>
            </a:r>
          </a:p>
        </p:txBody>
      </p:sp>
      <p:cxnSp>
        <p:nvCxnSpPr>
          <p:cNvPr id="31" name="Straight Arrow Connector 30">
            <a:extLst>
              <a:ext uri="{FF2B5EF4-FFF2-40B4-BE49-F238E27FC236}">
                <a16:creationId xmlns:a16="http://schemas.microsoft.com/office/drawing/2014/main" id="{D21CB3CD-67E9-7E45-0209-D4D1BA6DD8D4}"/>
              </a:ext>
            </a:extLst>
          </p:cNvPr>
          <p:cNvCxnSpPr/>
          <p:nvPr/>
        </p:nvCxnSpPr>
        <p:spPr>
          <a:xfrm>
            <a:off x="5284032" y="1389665"/>
            <a:ext cx="32441" cy="3635944"/>
          </a:xfrm>
          <a:prstGeom prst="straightConnector1">
            <a:avLst/>
          </a:prstGeom>
          <a:ln>
            <a:solidFill>
              <a:srgbClr val="0043C1"/>
            </a:solidFill>
            <a:prstDash val="dash"/>
          </a:ln>
        </p:spPr>
        <p:style>
          <a:lnRef idx="2">
            <a:schemeClr val="accent1"/>
          </a:lnRef>
          <a:fillRef idx="0">
            <a:schemeClr val="accent1"/>
          </a:fillRef>
          <a:effectRef idx="1">
            <a:schemeClr val="accent1"/>
          </a:effectRef>
          <a:fontRef idx="minor">
            <a:schemeClr val="tx1"/>
          </a:fontRef>
        </p:style>
      </p:cxnSp>
      <p:pic>
        <p:nvPicPr>
          <p:cNvPr id="35" name="Picture 34" descr="A circular blue and white circle with a black background&#10;&#10;AI-generated content may be incorrect.">
            <a:extLst>
              <a:ext uri="{FF2B5EF4-FFF2-40B4-BE49-F238E27FC236}">
                <a16:creationId xmlns:a16="http://schemas.microsoft.com/office/drawing/2014/main" id="{0F19A3C5-650A-BC96-79B4-5337DC11F3DC}"/>
              </a:ext>
            </a:extLst>
          </p:cNvPr>
          <p:cNvPicPr>
            <a:picLocks noChangeAspect="1"/>
          </p:cNvPicPr>
          <p:nvPr/>
        </p:nvPicPr>
        <p:blipFill>
          <a:blip r:embed="rId2"/>
          <a:stretch>
            <a:fillRect/>
          </a:stretch>
        </p:blipFill>
        <p:spPr>
          <a:xfrm>
            <a:off x="5491397" y="1856438"/>
            <a:ext cx="1009339" cy="999658"/>
          </a:xfrm>
          <a:prstGeom prst="rect">
            <a:avLst/>
          </a:prstGeom>
        </p:spPr>
      </p:pic>
      <p:pic>
        <p:nvPicPr>
          <p:cNvPr id="36" name="Picture 35">
            <a:extLst>
              <a:ext uri="{FF2B5EF4-FFF2-40B4-BE49-F238E27FC236}">
                <a16:creationId xmlns:a16="http://schemas.microsoft.com/office/drawing/2014/main" id="{8951721F-3E26-86A6-AED9-C432EF03011D}"/>
              </a:ext>
            </a:extLst>
          </p:cNvPr>
          <p:cNvPicPr>
            <a:picLocks noChangeAspect="1"/>
          </p:cNvPicPr>
          <p:nvPr/>
        </p:nvPicPr>
        <p:blipFill>
          <a:blip r:embed="rId3"/>
          <a:stretch>
            <a:fillRect/>
          </a:stretch>
        </p:blipFill>
        <p:spPr>
          <a:xfrm>
            <a:off x="5505607" y="3350614"/>
            <a:ext cx="1037131" cy="999969"/>
          </a:xfrm>
          <a:prstGeom prst="rect">
            <a:avLst/>
          </a:prstGeom>
        </p:spPr>
      </p:pic>
      <p:sp>
        <p:nvSpPr>
          <p:cNvPr id="37" name="TextBox 36">
            <a:extLst>
              <a:ext uri="{FF2B5EF4-FFF2-40B4-BE49-F238E27FC236}">
                <a16:creationId xmlns:a16="http://schemas.microsoft.com/office/drawing/2014/main" id="{BBC8EDF1-0342-79FC-7B8F-B0A18A0BEB4D}"/>
              </a:ext>
            </a:extLst>
          </p:cNvPr>
          <p:cNvSpPr txBox="1"/>
          <p:nvPr/>
        </p:nvSpPr>
        <p:spPr>
          <a:xfrm>
            <a:off x="6530089" y="3574217"/>
            <a:ext cx="2309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a:solidFill>
                  <a:srgbClr val="0043C1"/>
                </a:solidFill>
              </a:rPr>
              <a:t>90.37%</a:t>
            </a:r>
            <a:r>
              <a:rPr lang="en-US"/>
              <a:t> cancellations identified</a:t>
            </a:r>
          </a:p>
        </p:txBody>
      </p:sp>
      <p:sp>
        <p:nvSpPr>
          <p:cNvPr id="38" name="TextBox 37">
            <a:extLst>
              <a:ext uri="{FF2B5EF4-FFF2-40B4-BE49-F238E27FC236}">
                <a16:creationId xmlns:a16="http://schemas.microsoft.com/office/drawing/2014/main" id="{5828C845-DDDF-68FF-649E-A65483FFC4C2}"/>
              </a:ext>
            </a:extLst>
          </p:cNvPr>
          <p:cNvSpPr txBox="1"/>
          <p:nvPr/>
        </p:nvSpPr>
        <p:spPr>
          <a:xfrm>
            <a:off x="6497298" y="2028356"/>
            <a:ext cx="25951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a:solidFill>
                  <a:srgbClr val="4889DE"/>
                </a:solidFill>
              </a:rPr>
              <a:t>69.79%</a:t>
            </a:r>
            <a:r>
              <a:rPr lang="en-US"/>
              <a:t> accuracy of predicted cancellations</a:t>
            </a:r>
          </a:p>
        </p:txBody>
      </p:sp>
      <p:sp>
        <p:nvSpPr>
          <p:cNvPr id="3" name="Slide Number Placeholder 2">
            <a:extLst>
              <a:ext uri="{FF2B5EF4-FFF2-40B4-BE49-F238E27FC236}">
                <a16:creationId xmlns:a16="http://schemas.microsoft.com/office/drawing/2014/main" id="{16545B71-F2F4-5349-B351-0963996B7004}"/>
              </a:ext>
            </a:extLst>
          </p:cNvPr>
          <p:cNvSpPr>
            <a:spLocks noGrp="1"/>
          </p:cNvSpPr>
          <p:nvPr>
            <p:ph type="sldNum" sz="quarter" idx="12"/>
          </p:nvPr>
        </p:nvSpPr>
        <p:spPr/>
        <p:txBody>
          <a:bodyPr/>
          <a:lstStyle/>
          <a:p>
            <a:fld id="{C39CCBFD-DEF4-E440-8F0C-5E7EF37F2266}" type="slidenum">
              <a:rPr lang="en-CN" smtClean="0"/>
              <a:t>37</a:t>
            </a:fld>
            <a:endParaRPr lang="en-CN"/>
          </a:p>
        </p:txBody>
      </p:sp>
    </p:spTree>
    <p:extLst>
      <p:ext uri="{BB962C8B-B14F-4D97-AF65-F5344CB8AC3E}">
        <p14:creationId xmlns:p14="http://schemas.microsoft.com/office/powerpoint/2010/main" val="3958509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B388BC-E3E7-492A-F747-CB77ECEB002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04100D4-DDC2-4801-1255-6700BF0D9901}"/>
              </a:ext>
            </a:extLst>
          </p:cNvPr>
          <p:cNvSpPr txBox="1">
            <a:spLocks/>
          </p:cNvSpPr>
          <p:nvPr/>
        </p:nvSpPr>
        <p:spPr>
          <a:xfrm>
            <a:off x="628650" y="1355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a:solidFill>
                  <a:srgbClr val="000000"/>
                </a:solidFill>
                <a:latin typeface="Montserrat ExtraBold"/>
                <a:ea typeface="+mj-lt"/>
                <a:cs typeface="+mj-lt"/>
              </a:rPr>
              <a:t>Business</a:t>
            </a:r>
            <a:r>
              <a:rPr lang="en-US" sz="2400">
                <a:latin typeface="Montserrat ExtraBold"/>
                <a:ea typeface="+mj-lt"/>
                <a:cs typeface="+mj-lt"/>
              </a:rPr>
              <a:t> Recommendation</a:t>
            </a:r>
            <a:endParaRPr lang="en-US" sz="2400">
              <a:solidFill>
                <a:srgbClr val="8AC2EF"/>
              </a:solidFill>
              <a:latin typeface="Montserrat ExtraBold"/>
              <a:ea typeface="+mj-lt"/>
              <a:cs typeface="+mj-lt"/>
            </a:endParaRPr>
          </a:p>
        </p:txBody>
      </p:sp>
      <p:pic>
        <p:nvPicPr>
          <p:cNvPr id="6" name="Picture 5">
            <a:extLst>
              <a:ext uri="{FF2B5EF4-FFF2-40B4-BE49-F238E27FC236}">
                <a16:creationId xmlns:a16="http://schemas.microsoft.com/office/drawing/2014/main" id="{D954E926-6155-DE03-C2D4-7A105418BD18}"/>
              </a:ext>
            </a:extLst>
          </p:cNvPr>
          <p:cNvPicPr>
            <a:picLocks noChangeAspect="1"/>
          </p:cNvPicPr>
          <p:nvPr/>
        </p:nvPicPr>
        <p:blipFill>
          <a:blip r:embed="rId2"/>
          <a:stretch>
            <a:fillRect/>
          </a:stretch>
        </p:blipFill>
        <p:spPr>
          <a:xfrm>
            <a:off x="-952475" y="5302559"/>
            <a:ext cx="3921331" cy="2126581"/>
          </a:xfrm>
          <a:prstGeom prst="rect">
            <a:avLst/>
          </a:prstGeom>
        </p:spPr>
      </p:pic>
      <p:sp>
        <p:nvSpPr>
          <p:cNvPr id="3" name="TextBox 2">
            <a:extLst>
              <a:ext uri="{FF2B5EF4-FFF2-40B4-BE49-F238E27FC236}">
                <a16:creationId xmlns:a16="http://schemas.microsoft.com/office/drawing/2014/main" id="{775ADE78-7A69-EC52-F715-0835EC4E24C6}"/>
              </a:ext>
            </a:extLst>
          </p:cNvPr>
          <p:cNvSpPr txBox="1"/>
          <p:nvPr/>
        </p:nvSpPr>
        <p:spPr>
          <a:xfrm>
            <a:off x="862281" y="1463265"/>
            <a:ext cx="678502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arenR"/>
            </a:pPr>
            <a:r>
              <a:rPr lang="en-US"/>
              <a:t>Prompt guests for any special requests when booking their rooms</a:t>
            </a:r>
          </a:p>
          <a:p>
            <a:pPr marL="342900" indent="-342900">
              <a:buAutoNum type="arabicParenR"/>
            </a:pPr>
            <a:r>
              <a:rPr lang="en-US"/>
              <a:t>Increasing car park size (not feasible)</a:t>
            </a:r>
          </a:p>
          <a:p>
            <a:pPr marL="342900" indent="-342900">
              <a:buAutoNum type="arabicParenR"/>
            </a:pPr>
            <a:r>
              <a:rPr lang="en-US"/>
              <a:t>Show open hotel rooms for booking closer to the guest’s check-in date.</a:t>
            </a:r>
          </a:p>
          <a:p>
            <a:r>
              <a:rPr lang="en-US"/>
              <a:t>4)    Lower room price closer to the guest’s check-in date.</a:t>
            </a:r>
          </a:p>
          <a:p>
            <a:r>
              <a:rPr lang="en-US"/>
              <a:t>5)    Pay a deposit for length of stay over 3 nights?</a:t>
            </a:r>
          </a:p>
          <a:p>
            <a:r>
              <a:rPr lang="en-US"/>
              <a:t>6)    No refund on cancellation </a:t>
            </a:r>
            <a:r>
              <a:rPr lang="en-US" err="1"/>
              <a:t>heheeeee</a:t>
            </a:r>
            <a:r>
              <a:rPr lang="en-US"/>
              <a:t>:))</a:t>
            </a:r>
          </a:p>
          <a:p>
            <a:pPr marL="342900" indent="-342900">
              <a:buAutoNum type="arabicParenR"/>
            </a:pPr>
            <a:endParaRPr lang="en-US"/>
          </a:p>
          <a:p>
            <a:pPr marL="342900" indent="-342900">
              <a:buAutoNum type="arabicParenR"/>
            </a:pPr>
            <a:endParaRPr lang="en-US"/>
          </a:p>
          <a:p>
            <a:pPr marL="342900" indent="-342900">
              <a:buAutoNum type="arabicParenR"/>
            </a:pPr>
            <a:endParaRPr lang="en-US"/>
          </a:p>
          <a:p>
            <a:pPr marL="342900" indent="-342900">
              <a:buAutoNum type="arabicParenR"/>
            </a:pPr>
            <a:endParaRPr lang="en-US"/>
          </a:p>
        </p:txBody>
      </p:sp>
      <p:sp>
        <p:nvSpPr>
          <p:cNvPr id="5" name="Slide Number Placeholder 4">
            <a:extLst>
              <a:ext uri="{FF2B5EF4-FFF2-40B4-BE49-F238E27FC236}">
                <a16:creationId xmlns:a16="http://schemas.microsoft.com/office/drawing/2014/main" id="{BEFBA5B0-0FAC-0A7C-3B0D-710F88F0B2FE}"/>
              </a:ext>
            </a:extLst>
          </p:cNvPr>
          <p:cNvSpPr>
            <a:spLocks noGrp="1"/>
          </p:cNvSpPr>
          <p:nvPr>
            <p:ph type="sldNum" sz="quarter" idx="12"/>
          </p:nvPr>
        </p:nvSpPr>
        <p:spPr/>
        <p:txBody>
          <a:bodyPr/>
          <a:lstStyle/>
          <a:p>
            <a:fld id="{C39CCBFD-DEF4-E440-8F0C-5E7EF37F2266}" type="slidenum">
              <a:rPr lang="en-CN" smtClean="0"/>
              <a:t>38</a:t>
            </a:fld>
            <a:endParaRPr lang="en-CN"/>
          </a:p>
        </p:txBody>
      </p:sp>
    </p:spTree>
    <p:extLst>
      <p:ext uri="{BB962C8B-B14F-4D97-AF65-F5344CB8AC3E}">
        <p14:creationId xmlns:p14="http://schemas.microsoft.com/office/powerpoint/2010/main" val="778467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9;p50">
            <a:extLst>
              <a:ext uri="{FF2B5EF4-FFF2-40B4-BE49-F238E27FC236}">
                <a16:creationId xmlns:a16="http://schemas.microsoft.com/office/drawing/2014/main" id="{62A13210-8889-AB02-D8AE-7D4C92C1CB9A}"/>
              </a:ext>
            </a:extLst>
          </p:cNvPr>
          <p:cNvSpPr txBox="1">
            <a:spLocks/>
          </p:cNvSpPr>
          <p:nvPr/>
        </p:nvSpPr>
        <p:spPr>
          <a:xfrm>
            <a:off x="359642" y="-773300"/>
            <a:ext cx="3998400" cy="2170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a:solidFill>
                  <a:schemeClr val="tx1"/>
                </a:solidFill>
                <a:latin typeface="Montserrat ExtraBold"/>
                <a:cs typeface="Montserrat ExtraBold"/>
                <a:sym typeface="Montserrat ExtraBold"/>
              </a:rPr>
              <a:t>Background</a:t>
            </a:r>
            <a:endParaRPr lang="en-US" sz="2400">
              <a:solidFill>
                <a:schemeClr val="tx1"/>
              </a:solidFill>
              <a:latin typeface="Montserrat ExtraBold"/>
              <a:cs typeface="Montserrat ExtraBold"/>
            </a:endParaRPr>
          </a:p>
        </p:txBody>
      </p:sp>
      <p:sp>
        <p:nvSpPr>
          <p:cNvPr id="3" name="Rectangle: Rounded Corners 2">
            <a:extLst>
              <a:ext uri="{FF2B5EF4-FFF2-40B4-BE49-F238E27FC236}">
                <a16:creationId xmlns:a16="http://schemas.microsoft.com/office/drawing/2014/main" id="{CA1D294B-A13E-3015-9EEB-BC23F0408F24}"/>
              </a:ext>
            </a:extLst>
          </p:cNvPr>
          <p:cNvSpPr/>
          <p:nvPr/>
        </p:nvSpPr>
        <p:spPr>
          <a:xfrm>
            <a:off x="462720" y="1592704"/>
            <a:ext cx="2599321" cy="3072983"/>
          </a:xfrm>
          <a:prstGeom prst="roundRect">
            <a:avLst/>
          </a:prstGeom>
          <a:solidFill>
            <a:srgbClr val="90CC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0DE4562-68B2-5FD4-D537-58FB80468CB0}"/>
              </a:ext>
            </a:extLst>
          </p:cNvPr>
          <p:cNvSpPr/>
          <p:nvPr/>
        </p:nvSpPr>
        <p:spPr>
          <a:xfrm>
            <a:off x="3294044" y="1592703"/>
            <a:ext cx="2593142" cy="3072983"/>
          </a:xfrm>
          <a:prstGeom prst="roundRect">
            <a:avLst/>
          </a:prstGeom>
          <a:solidFill>
            <a:srgbClr val="4889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FF0FF5D-D049-3FC8-C829-349A3632BEF4}"/>
              </a:ext>
            </a:extLst>
          </p:cNvPr>
          <p:cNvSpPr/>
          <p:nvPr/>
        </p:nvSpPr>
        <p:spPr>
          <a:xfrm>
            <a:off x="6112280" y="1592704"/>
            <a:ext cx="2597156" cy="3072983"/>
          </a:xfrm>
          <a:prstGeom prst="roundRect">
            <a:avLst/>
          </a:prstGeom>
          <a:solidFill>
            <a:srgbClr val="1343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white line in a square with a line in the middle&#10;&#10;AI-generated content may be incorrect.">
            <a:extLst>
              <a:ext uri="{FF2B5EF4-FFF2-40B4-BE49-F238E27FC236}">
                <a16:creationId xmlns:a16="http://schemas.microsoft.com/office/drawing/2014/main" id="{DBE5B4AE-27E2-321B-F03C-A8D731E7D9AA}"/>
              </a:ext>
            </a:extLst>
          </p:cNvPr>
          <p:cNvPicPr>
            <a:picLocks noChangeAspect="1"/>
          </p:cNvPicPr>
          <p:nvPr/>
        </p:nvPicPr>
        <p:blipFill>
          <a:blip r:embed="rId2"/>
          <a:stretch>
            <a:fillRect/>
          </a:stretch>
        </p:blipFill>
        <p:spPr>
          <a:xfrm>
            <a:off x="1510621" y="2088664"/>
            <a:ext cx="495011" cy="529910"/>
          </a:xfrm>
          <a:prstGeom prst="rect">
            <a:avLst/>
          </a:prstGeom>
        </p:spPr>
      </p:pic>
      <p:sp>
        <p:nvSpPr>
          <p:cNvPr id="12" name="TextBox 11">
            <a:extLst>
              <a:ext uri="{FF2B5EF4-FFF2-40B4-BE49-F238E27FC236}">
                <a16:creationId xmlns:a16="http://schemas.microsoft.com/office/drawing/2014/main" id="{A7D45A27-06D8-CE1E-EFFA-38F437E193D0}"/>
              </a:ext>
            </a:extLst>
          </p:cNvPr>
          <p:cNvSpPr txBox="1"/>
          <p:nvPr/>
        </p:nvSpPr>
        <p:spPr>
          <a:xfrm>
            <a:off x="1043017" y="1606221"/>
            <a:ext cx="137722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FFFFFF"/>
                </a:solidFill>
                <a:latin typeface="Montserrat ExtraBold"/>
              </a:rPr>
              <a:t>01</a:t>
            </a:r>
            <a:endParaRPr lang="en-US">
              <a:solidFill>
                <a:srgbClr val="FFFFFF"/>
              </a:solidFill>
            </a:endParaRPr>
          </a:p>
        </p:txBody>
      </p:sp>
      <p:sp>
        <p:nvSpPr>
          <p:cNvPr id="13" name="TextBox 12">
            <a:extLst>
              <a:ext uri="{FF2B5EF4-FFF2-40B4-BE49-F238E27FC236}">
                <a16:creationId xmlns:a16="http://schemas.microsoft.com/office/drawing/2014/main" id="{2C9633BE-1D0C-8D7A-3EB8-DD5BD514D4F3}"/>
              </a:ext>
            </a:extLst>
          </p:cNvPr>
          <p:cNvSpPr txBox="1"/>
          <p:nvPr/>
        </p:nvSpPr>
        <p:spPr>
          <a:xfrm>
            <a:off x="3865616" y="1597495"/>
            <a:ext cx="137722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FFFFFF"/>
                </a:solidFill>
                <a:latin typeface="Montserrat ExtraBold"/>
              </a:rPr>
              <a:t>02</a:t>
            </a:r>
            <a:endParaRPr lang="en-US">
              <a:solidFill>
                <a:srgbClr val="FFFFFF"/>
              </a:solidFill>
            </a:endParaRPr>
          </a:p>
        </p:txBody>
      </p:sp>
      <p:sp>
        <p:nvSpPr>
          <p:cNvPr id="14" name="TextBox 13">
            <a:extLst>
              <a:ext uri="{FF2B5EF4-FFF2-40B4-BE49-F238E27FC236}">
                <a16:creationId xmlns:a16="http://schemas.microsoft.com/office/drawing/2014/main" id="{0378DA65-A474-52E5-30AB-BD6A83A149D1}"/>
              </a:ext>
            </a:extLst>
          </p:cNvPr>
          <p:cNvSpPr txBox="1"/>
          <p:nvPr/>
        </p:nvSpPr>
        <p:spPr>
          <a:xfrm>
            <a:off x="6710029" y="1597495"/>
            <a:ext cx="137722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FFFFFF"/>
                </a:solidFill>
                <a:latin typeface="Montserrat ExtraBold"/>
              </a:rPr>
              <a:t>03</a:t>
            </a:r>
            <a:endParaRPr lang="en-US">
              <a:solidFill>
                <a:srgbClr val="FFFFFF"/>
              </a:solidFill>
            </a:endParaRPr>
          </a:p>
        </p:txBody>
      </p:sp>
      <p:sp>
        <p:nvSpPr>
          <p:cNvPr id="15" name="TextBox 14">
            <a:extLst>
              <a:ext uri="{FF2B5EF4-FFF2-40B4-BE49-F238E27FC236}">
                <a16:creationId xmlns:a16="http://schemas.microsoft.com/office/drawing/2014/main" id="{1E8E1266-539E-A495-FC5C-789018D49798}"/>
              </a:ext>
            </a:extLst>
          </p:cNvPr>
          <p:cNvSpPr txBox="1"/>
          <p:nvPr/>
        </p:nvSpPr>
        <p:spPr>
          <a:xfrm>
            <a:off x="244661" y="2640157"/>
            <a:ext cx="305682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latin typeface="Montserrat ExtraBold"/>
              </a:rPr>
              <a:t>Industry Growth &amp; </a:t>
            </a:r>
            <a:endParaRPr lang="en-US"/>
          </a:p>
          <a:p>
            <a:pPr algn="ctr"/>
            <a:r>
              <a:rPr lang="en-US">
                <a:solidFill>
                  <a:srgbClr val="FFFFFF"/>
                </a:solidFill>
                <a:latin typeface="Montserrat ExtraBold"/>
              </a:rPr>
              <a:t>Intensified Competition</a:t>
            </a:r>
            <a:endParaRPr lang="en-US"/>
          </a:p>
        </p:txBody>
      </p:sp>
      <p:sp>
        <p:nvSpPr>
          <p:cNvPr id="16" name="TextBox 15">
            <a:extLst>
              <a:ext uri="{FF2B5EF4-FFF2-40B4-BE49-F238E27FC236}">
                <a16:creationId xmlns:a16="http://schemas.microsoft.com/office/drawing/2014/main" id="{61FD6FBA-70F6-1828-2079-DD31818A9DC5}"/>
              </a:ext>
            </a:extLst>
          </p:cNvPr>
          <p:cNvSpPr txBox="1"/>
          <p:nvPr/>
        </p:nvSpPr>
        <p:spPr>
          <a:xfrm>
            <a:off x="638023" y="3211898"/>
            <a:ext cx="239842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20B0604020202020204"/>
              <a:buChar char="q"/>
            </a:pPr>
            <a:r>
              <a:rPr lang="en-US" sz="1100">
                <a:solidFill>
                  <a:schemeClr val="bg1"/>
                </a:solidFill>
                <a:latin typeface="Montserrat"/>
              </a:rPr>
              <a:t>Driven by rising travel demand and expansion of online booking platforms</a:t>
            </a:r>
          </a:p>
          <a:p>
            <a:pPr marL="171450" indent="-171450">
              <a:buFont typeface="Wingdings" panose="020B0604020202020204"/>
              <a:buChar char="q"/>
            </a:pPr>
            <a:endParaRPr lang="en-US" sz="1100">
              <a:solidFill>
                <a:schemeClr val="bg1"/>
              </a:solidFill>
              <a:latin typeface="Montserrat"/>
            </a:endParaRPr>
          </a:p>
          <a:p>
            <a:pPr marL="171450" indent="-171450">
              <a:buFont typeface="Wingdings" panose="020B0604020202020204"/>
              <a:buChar char="q"/>
            </a:pPr>
            <a:r>
              <a:rPr lang="en-US" sz="1100">
                <a:solidFill>
                  <a:schemeClr val="bg1"/>
                </a:solidFill>
                <a:latin typeface="Montserrat"/>
              </a:rPr>
              <a:t>Pushing hotels to optimize operations to maximize revenue</a:t>
            </a:r>
          </a:p>
          <a:p>
            <a:pPr marL="285750" indent="-285750">
              <a:buFont typeface="Wingdings" panose="020B0604020202020204"/>
              <a:buChar char="q"/>
            </a:pPr>
            <a:endParaRPr lang="en-US" sz="1100">
              <a:solidFill>
                <a:schemeClr val="bg1"/>
              </a:solidFill>
              <a:latin typeface="Montserrat" panose="00000500000000000000" pitchFamily="2" charset="0"/>
            </a:endParaRPr>
          </a:p>
        </p:txBody>
      </p:sp>
      <p:pic>
        <p:nvPicPr>
          <p:cNvPr id="18" name="Picture 17" descr="A white line on a black background&#10;&#10;AI-generated content may be incorrect.">
            <a:extLst>
              <a:ext uri="{FF2B5EF4-FFF2-40B4-BE49-F238E27FC236}">
                <a16:creationId xmlns:a16="http://schemas.microsoft.com/office/drawing/2014/main" id="{60372299-7071-7071-ECEF-C18A16C4F540}"/>
              </a:ext>
            </a:extLst>
          </p:cNvPr>
          <p:cNvPicPr>
            <a:picLocks noChangeAspect="1"/>
          </p:cNvPicPr>
          <p:nvPr/>
        </p:nvPicPr>
        <p:blipFill>
          <a:blip r:embed="rId3"/>
          <a:stretch>
            <a:fillRect/>
          </a:stretch>
        </p:blipFill>
        <p:spPr>
          <a:xfrm>
            <a:off x="4257238" y="2119203"/>
            <a:ext cx="594622" cy="377220"/>
          </a:xfrm>
          <a:prstGeom prst="rect">
            <a:avLst/>
          </a:prstGeom>
        </p:spPr>
      </p:pic>
      <p:sp>
        <p:nvSpPr>
          <p:cNvPr id="19" name="TextBox 18">
            <a:extLst>
              <a:ext uri="{FF2B5EF4-FFF2-40B4-BE49-F238E27FC236}">
                <a16:creationId xmlns:a16="http://schemas.microsoft.com/office/drawing/2014/main" id="{6615F6AC-55C1-2F3A-B844-3EC4EEC757FA}"/>
              </a:ext>
            </a:extLst>
          </p:cNvPr>
          <p:cNvSpPr txBox="1"/>
          <p:nvPr/>
        </p:nvSpPr>
        <p:spPr>
          <a:xfrm>
            <a:off x="3036721" y="2570355"/>
            <a:ext cx="3056820"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latin typeface="Montserrat ExtraBold"/>
              </a:rPr>
              <a:t>Challenge</a:t>
            </a:r>
            <a:endParaRPr lang="en-US"/>
          </a:p>
        </p:txBody>
      </p:sp>
      <p:sp>
        <p:nvSpPr>
          <p:cNvPr id="20" name="TextBox 19">
            <a:extLst>
              <a:ext uri="{FF2B5EF4-FFF2-40B4-BE49-F238E27FC236}">
                <a16:creationId xmlns:a16="http://schemas.microsoft.com/office/drawing/2014/main" id="{944769B6-271B-0044-0A13-02DAFF1D172A}"/>
              </a:ext>
            </a:extLst>
          </p:cNvPr>
          <p:cNvSpPr txBox="1"/>
          <p:nvPr/>
        </p:nvSpPr>
        <p:spPr>
          <a:xfrm>
            <a:off x="3388382" y="3211897"/>
            <a:ext cx="239842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20B0604020202020204"/>
              <a:buChar char="q"/>
            </a:pPr>
            <a:r>
              <a:rPr lang="en-US" sz="1100">
                <a:solidFill>
                  <a:schemeClr val="bg1"/>
                </a:solidFill>
                <a:latin typeface="Montserrat" panose="00000500000000000000" pitchFamily="2" charset="0"/>
              </a:rPr>
              <a:t>Managing booking cancellations which can lead to revenue loss</a:t>
            </a:r>
            <a:endParaRPr lang="en-US"/>
          </a:p>
          <a:p>
            <a:pPr marL="285750" indent="-285750">
              <a:buFont typeface="Wingdings" panose="020B0604020202020204"/>
              <a:buChar char="q"/>
            </a:pPr>
            <a:endParaRPr lang="en-US" sz="1100">
              <a:solidFill>
                <a:schemeClr val="bg1"/>
              </a:solidFill>
              <a:latin typeface="Montserrat" panose="00000500000000000000" pitchFamily="2" charset="0"/>
            </a:endParaRPr>
          </a:p>
        </p:txBody>
      </p:sp>
      <p:sp>
        <p:nvSpPr>
          <p:cNvPr id="21" name="TextBox 20">
            <a:extLst>
              <a:ext uri="{FF2B5EF4-FFF2-40B4-BE49-F238E27FC236}">
                <a16:creationId xmlns:a16="http://schemas.microsoft.com/office/drawing/2014/main" id="{551818DA-F2DF-8297-B1C8-C54DE350C1EF}"/>
              </a:ext>
            </a:extLst>
          </p:cNvPr>
          <p:cNvSpPr txBox="1"/>
          <p:nvPr/>
        </p:nvSpPr>
        <p:spPr>
          <a:xfrm>
            <a:off x="5885495" y="2592167"/>
            <a:ext cx="3056820"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latin typeface="Montserrat ExtraBold"/>
              </a:rPr>
              <a:t>Opportunity</a:t>
            </a:r>
          </a:p>
        </p:txBody>
      </p:sp>
      <p:pic>
        <p:nvPicPr>
          <p:cNvPr id="22" name="Picture 21" descr="A white light bulb on a black background&#10;&#10;AI-generated content may be incorrect.">
            <a:extLst>
              <a:ext uri="{FF2B5EF4-FFF2-40B4-BE49-F238E27FC236}">
                <a16:creationId xmlns:a16="http://schemas.microsoft.com/office/drawing/2014/main" id="{4021CA20-C536-FF29-0ACB-7EC57C4FC0FF}"/>
              </a:ext>
            </a:extLst>
          </p:cNvPr>
          <p:cNvPicPr>
            <a:picLocks noChangeAspect="1"/>
          </p:cNvPicPr>
          <p:nvPr/>
        </p:nvPicPr>
        <p:blipFill>
          <a:blip r:embed="rId4"/>
          <a:stretch>
            <a:fillRect/>
          </a:stretch>
        </p:blipFill>
        <p:spPr>
          <a:xfrm>
            <a:off x="7129644" y="2045038"/>
            <a:ext cx="551724" cy="521187"/>
          </a:xfrm>
          <a:prstGeom prst="rect">
            <a:avLst/>
          </a:prstGeom>
        </p:spPr>
      </p:pic>
      <p:sp>
        <p:nvSpPr>
          <p:cNvPr id="24" name="TextBox 23">
            <a:extLst>
              <a:ext uri="{FF2B5EF4-FFF2-40B4-BE49-F238E27FC236}">
                <a16:creationId xmlns:a16="http://schemas.microsoft.com/office/drawing/2014/main" id="{4F214EA3-B8D9-AC51-2C63-57643E6591A0}"/>
              </a:ext>
            </a:extLst>
          </p:cNvPr>
          <p:cNvSpPr txBox="1"/>
          <p:nvPr/>
        </p:nvSpPr>
        <p:spPr>
          <a:xfrm>
            <a:off x="6298426" y="3211896"/>
            <a:ext cx="2760521"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2070309020205020404" pitchFamily="49" charset="0"/>
              <a:buChar char="q"/>
            </a:pPr>
            <a:r>
              <a:rPr lang="en-US" sz="1100">
                <a:solidFill>
                  <a:schemeClr val="bg1"/>
                </a:solidFill>
                <a:latin typeface="Montserrat"/>
              </a:rPr>
              <a:t>Machine learning predicts cancellations</a:t>
            </a:r>
            <a:endParaRPr lang="en-US">
              <a:solidFill>
                <a:schemeClr val="bg1"/>
              </a:solidFill>
              <a:latin typeface="Montserrat"/>
            </a:endParaRPr>
          </a:p>
          <a:p>
            <a:pPr marL="285750" indent="-285750">
              <a:buFont typeface="Wingdings" panose="02070309020205020404" pitchFamily="49" charset="0"/>
              <a:buChar char="q"/>
            </a:pPr>
            <a:endParaRPr lang="en-US" sz="1100">
              <a:solidFill>
                <a:schemeClr val="bg1"/>
              </a:solidFill>
              <a:latin typeface="Montserrat"/>
            </a:endParaRPr>
          </a:p>
          <a:p>
            <a:pPr marL="285750" indent="-285750">
              <a:buFont typeface="Wingdings" panose="02070309020205020404" pitchFamily="49" charset="0"/>
              <a:buChar char="q"/>
            </a:pPr>
            <a:r>
              <a:rPr lang="en-US" sz="1100">
                <a:solidFill>
                  <a:schemeClr val="bg1"/>
                </a:solidFill>
                <a:latin typeface="Montserrat"/>
              </a:rPr>
              <a:t>Data-driven revenue management</a:t>
            </a:r>
          </a:p>
        </p:txBody>
      </p:sp>
      <p:sp>
        <p:nvSpPr>
          <p:cNvPr id="2" name="TextBox 1">
            <a:extLst>
              <a:ext uri="{FF2B5EF4-FFF2-40B4-BE49-F238E27FC236}">
                <a16:creationId xmlns:a16="http://schemas.microsoft.com/office/drawing/2014/main" id="{E4DF598F-F59A-5B6B-D186-9E01216056FD}"/>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Chen Ying</a:t>
            </a:r>
          </a:p>
        </p:txBody>
      </p:sp>
    </p:spTree>
    <p:extLst>
      <p:ext uri="{BB962C8B-B14F-4D97-AF65-F5344CB8AC3E}">
        <p14:creationId xmlns:p14="http://schemas.microsoft.com/office/powerpoint/2010/main" val="1520811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a:extLst>
            <a:ext uri="{FF2B5EF4-FFF2-40B4-BE49-F238E27FC236}">
              <a16:creationId xmlns:a16="http://schemas.microsoft.com/office/drawing/2014/main" id="{F915DB2C-8301-DCF8-4FBA-72BF8671E320}"/>
            </a:ext>
          </a:extLst>
        </p:cNvPr>
        <p:cNvGrpSpPr/>
        <p:nvPr/>
      </p:nvGrpSpPr>
      <p:grpSpPr>
        <a:xfrm>
          <a:off x="0" y="0"/>
          <a:ext cx="0" cy="0"/>
          <a:chOff x="0" y="0"/>
          <a:chExt cx="0" cy="0"/>
        </a:xfrm>
      </p:grpSpPr>
      <p:pic>
        <p:nvPicPr>
          <p:cNvPr id="201" name="Google Shape;201;p30">
            <a:extLst>
              <a:ext uri="{FF2B5EF4-FFF2-40B4-BE49-F238E27FC236}">
                <a16:creationId xmlns:a16="http://schemas.microsoft.com/office/drawing/2014/main" id="{EE14163C-4CED-DCB5-C24E-61D6302F1E05}"/>
              </a:ext>
            </a:extLst>
          </p:cNvPr>
          <p:cNvPicPr preferRelativeResize="0"/>
          <p:nvPr/>
        </p:nvPicPr>
        <p:blipFill rotWithShape="1">
          <a:blip r:embed="rId3"/>
          <a:srcRect l="21224" r="18870"/>
          <a:stretch>
            <a:fillRect/>
          </a:stretch>
        </p:blipFill>
        <p:spPr>
          <a:xfrm>
            <a:off x="5962650" y="538275"/>
            <a:ext cx="2857500" cy="4069801"/>
          </a:xfrm>
          <a:prstGeom prst="rect">
            <a:avLst/>
          </a:prstGeom>
          <a:noFill/>
          <a:ln>
            <a:noFill/>
          </a:ln>
        </p:spPr>
      </p:pic>
      <p:sp>
        <p:nvSpPr>
          <p:cNvPr id="202" name="Google Shape;202;p30">
            <a:extLst>
              <a:ext uri="{FF2B5EF4-FFF2-40B4-BE49-F238E27FC236}">
                <a16:creationId xmlns:a16="http://schemas.microsoft.com/office/drawing/2014/main" id="{BF92F7DB-005D-148D-2718-29037CAE645B}"/>
              </a:ext>
            </a:extLst>
          </p:cNvPr>
          <p:cNvSpPr txBox="1">
            <a:spLocks noGrp="1"/>
          </p:cNvSpPr>
          <p:nvPr>
            <p:ph type="title"/>
          </p:nvPr>
        </p:nvSpPr>
        <p:spPr>
          <a:xfrm>
            <a:off x="1477425" y="2095075"/>
            <a:ext cx="3942300" cy="1585200"/>
          </a:xfrm>
          <a:prstGeom prst="rect">
            <a:avLst/>
          </a:prstGeom>
        </p:spPr>
        <p:txBody>
          <a:bodyPr spcFirstLastPara="1" wrap="square" lIns="91425" tIns="91425" rIns="91425" bIns="91425" anchor="b" anchorCtr="0">
            <a:noAutofit/>
          </a:bodyPr>
          <a:lstStyle/>
          <a:p>
            <a:pPr>
              <a:buClr>
                <a:srgbClr val="000000"/>
              </a:buClr>
              <a:buSzPts val="1100"/>
            </a:pPr>
            <a:r>
              <a:rPr lang="en-US">
                <a:solidFill>
                  <a:srgbClr val="90CCFA"/>
                </a:solidFill>
              </a:rPr>
              <a:t>2.</a:t>
            </a:r>
            <a:r>
              <a:rPr lang="en-US"/>
              <a:t> Business Understanding</a:t>
            </a:r>
            <a:endParaRPr lang="en-US">
              <a:solidFill>
                <a:srgbClr val="373334"/>
              </a:solidFill>
            </a:endParaRPr>
          </a:p>
        </p:txBody>
      </p:sp>
      <p:sp>
        <p:nvSpPr>
          <p:cNvPr id="2" name="TextBox 1">
            <a:extLst>
              <a:ext uri="{FF2B5EF4-FFF2-40B4-BE49-F238E27FC236}">
                <a16:creationId xmlns:a16="http://schemas.microsoft.com/office/drawing/2014/main" id="{83F19CA9-77C5-D3D8-F103-3AA1211F8D26}"/>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Chen Ying</a:t>
            </a:r>
          </a:p>
        </p:txBody>
      </p:sp>
      <p:sp>
        <p:nvSpPr>
          <p:cNvPr id="4" name="Slide Number Placeholder 3">
            <a:extLst>
              <a:ext uri="{FF2B5EF4-FFF2-40B4-BE49-F238E27FC236}">
                <a16:creationId xmlns:a16="http://schemas.microsoft.com/office/drawing/2014/main" id="{CD4C3319-202B-4472-4800-23729F2D7BD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881948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674570" y="-708684"/>
            <a:ext cx="7664628" cy="2170800"/>
          </a:xfrm>
          <a:prstGeom prst="rect">
            <a:avLst/>
          </a:prstGeom>
        </p:spPr>
        <p:txBody>
          <a:bodyPr spcFirstLastPara="1" wrap="square" lIns="91425" tIns="91425" rIns="91425" bIns="91425" anchor="b" anchorCtr="0">
            <a:noAutofit/>
          </a:bodyPr>
          <a:lstStyle/>
          <a:p>
            <a:r>
              <a:rPr lang="en-US" sz="2800" b="1"/>
              <a:t>Revenue </a:t>
            </a:r>
            <a:r>
              <a:rPr lang="en-US" sz="2800" b="1">
                <a:solidFill>
                  <a:srgbClr val="8AC2EF"/>
                </a:solidFill>
              </a:rPr>
              <a:t>Loss</a:t>
            </a:r>
            <a:r>
              <a:rPr lang="en-US" sz="2800" b="1"/>
              <a:t> from Unpredictable Booking Cancellations</a:t>
            </a:r>
            <a:r>
              <a:rPr lang="en-CN" sz="2800" b="1"/>
              <a:t> </a:t>
            </a:r>
            <a:endParaRPr lang="en-US" sz="2800">
              <a:solidFill>
                <a:srgbClr val="252525"/>
              </a:solidFill>
            </a:endParaRPr>
          </a:p>
        </p:txBody>
      </p:sp>
      <p:sp>
        <p:nvSpPr>
          <p:cNvPr id="217" name="Google Shape;217;p32"/>
          <p:cNvSpPr txBox="1">
            <a:spLocks noGrp="1"/>
          </p:cNvSpPr>
          <p:nvPr>
            <p:ph type="subTitle" idx="2"/>
          </p:nvPr>
        </p:nvSpPr>
        <p:spPr>
          <a:xfrm>
            <a:off x="1057336" y="2522741"/>
            <a:ext cx="3399300" cy="10665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a:latin typeface="Montserrat" panose="00000500000000000000" pitchFamily="2" charset="0"/>
              </a:rPr>
              <a:t>Hotel managers aim to </a:t>
            </a:r>
            <a:r>
              <a:rPr lang="en-US" b="1">
                <a:solidFill>
                  <a:schemeClr val="tx1"/>
                </a:solidFill>
                <a:latin typeface="Montserrat" panose="00000500000000000000" pitchFamily="2" charset="0"/>
              </a:rPr>
              <a:t>maximize revenue </a:t>
            </a:r>
            <a:r>
              <a:rPr lang="en-US">
                <a:latin typeface="Montserrat" panose="00000500000000000000" pitchFamily="2" charset="0"/>
              </a:rPr>
              <a:t>and </a:t>
            </a:r>
            <a:r>
              <a:rPr lang="en-US" b="1">
                <a:solidFill>
                  <a:schemeClr val="tx1"/>
                </a:solidFill>
                <a:latin typeface="Montserrat" panose="00000500000000000000" pitchFamily="2" charset="0"/>
              </a:rPr>
              <a:t>resource efficiency</a:t>
            </a:r>
            <a:r>
              <a:rPr lang="en-US">
                <a:solidFill>
                  <a:schemeClr val="tx1"/>
                </a:solidFill>
                <a:latin typeface="Montserrat" panose="00000500000000000000" pitchFamily="2" charset="0"/>
              </a:rPr>
              <a:t> </a:t>
            </a:r>
            <a:r>
              <a:rPr lang="en-US">
                <a:latin typeface="Montserrat" panose="00000500000000000000" pitchFamily="2" charset="0"/>
              </a:rPr>
              <a:t>by accurately forecasting guest demand.</a:t>
            </a:r>
          </a:p>
          <a:p>
            <a:pPr marL="0" indent="0"/>
            <a:endParaRPr lang="en-US">
              <a:latin typeface="Montserrat" panose="00000500000000000000" pitchFamily="2" charset="0"/>
            </a:endParaRPr>
          </a:p>
          <a:p>
            <a:pPr marL="285750" indent="-285750">
              <a:buFont typeface="Arial" panose="020B0604020202020204" pitchFamily="34" charset="0"/>
              <a:buChar char="•"/>
            </a:pPr>
            <a:r>
              <a:rPr lang="en-US">
                <a:latin typeface="Montserrat" panose="00000500000000000000" pitchFamily="2" charset="0"/>
              </a:rPr>
              <a:t>However, bookings are accepted without a reliable data-driven mechanism to predict whether they will be canceled.</a:t>
            </a:r>
          </a:p>
        </p:txBody>
      </p:sp>
      <p:sp>
        <p:nvSpPr>
          <p:cNvPr id="218" name="Google Shape;218;p32"/>
          <p:cNvSpPr txBox="1">
            <a:spLocks noGrp="1"/>
          </p:cNvSpPr>
          <p:nvPr>
            <p:ph type="subTitle" idx="4"/>
          </p:nvPr>
        </p:nvSpPr>
        <p:spPr>
          <a:xfrm>
            <a:off x="5199811" y="2560216"/>
            <a:ext cx="3399300" cy="1066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latin typeface="Montserrat" panose="00000500000000000000" pitchFamily="2" charset="0"/>
              </a:rPr>
              <a:t>As a result, hotels often face unexpected cancellations and no-shows, leading to:</a:t>
            </a:r>
          </a:p>
          <a:p>
            <a:pPr marL="628650" lvl="1" indent="-171450">
              <a:buFont typeface="Arial" panose="020B0604020202020204" pitchFamily="34" charset="0"/>
              <a:buChar char="•"/>
            </a:pPr>
            <a:r>
              <a:rPr lang="en-US" sz="1200">
                <a:latin typeface="Montserrat" panose="00000500000000000000" pitchFamily="2" charset="0"/>
              </a:rPr>
              <a:t>lost revenue</a:t>
            </a:r>
          </a:p>
          <a:p>
            <a:pPr marL="628650" lvl="1" indent="-171450">
              <a:buFont typeface="Arial" panose="020B0604020202020204" pitchFamily="34" charset="0"/>
              <a:buChar char="•"/>
            </a:pPr>
            <a:r>
              <a:rPr lang="en-US" sz="1200">
                <a:latin typeface="Montserrat" panose="00000500000000000000" pitchFamily="2" charset="0"/>
              </a:rPr>
              <a:t>inefficient staff allocation</a:t>
            </a:r>
          </a:p>
          <a:p>
            <a:pPr marL="628650" lvl="1" indent="-171450">
              <a:buFont typeface="Arial" panose="020B0604020202020204" pitchFamily="34" charset="0"/>
              <a:buChar char="•"/>
            </a:pPr>
            <a:r>
              <a:rPr lang="en-US" sz="1200">
                <a:latin typeface="Montserrat" panose="00000500000000000000" pitchFamily="2" charset="0"/>
              </a:rPr>
              <a:t>wasted resources</a:t>
            </a:r>
          </a:p>
        </p:txBody>
      </p:sp>
      <p:sp>
        <p:nvSpPr>
          <p:cNvPr id="219" name="Google Shape;219;p32"/>
          <p:cNvSpPr txBox="1">
            <a:spLocks noGrp="1"/>
          </p:cNvSpPr>
          <p:nvPr>
            <p:ph type="subTitle" idx="1"/>
          </p:nvPr>
        </p:nvSpPr>
        <p:spPr>
          <a:xfrm>
            <a:off x="1057348" y="1376649"/>
            <a:ext cx="3399300" cy="109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Montserrat ExtraBold"/>
              </a:rPr>
              <a:t>Business Logic</a:t>
            </a:r>
          </a:p>
        </p:txBody>
      </p:sp>
      <p:sp>
        <p:nvSpPr>
          <p:cNvPr id="220" name="Google Shape;220;p32"/>
          <p:cNvSpPr txBox="1">
            <a:spLocks noGrp="1"/>
          </p:cNvSpPr>
          <p:nvPr>
            <p:ph type="subTitle" idx="3"/>
          </p:nvPr>
        </p:nvSpPr>
        <p:spPr>
          <a:xfrm>
            <a:off x="5199802" y="1367280"/>
            <a:ext cx="3399300" cy="109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Montserrat ExtraBold"/>
              </a:rPr>
              <a:t>Business Impact</a:t>
            </a:r>
          </a:p>
        </p:txBody>
      </p:sp>
      <p:sp>
        <p:nvSpPr>
          <p:cNvPr id="3" name="Rectangle 2">
            <a:extLst>
              <a:ext uri="{FF2B5EF4-FFF2-40B4-BE49-F238E27FC236}">
                <a16:creationId xmlns:a16="http://schemas.microsoft.com/office/drawing/2014/main" id="{B5B08B35-99CD-7635-BB85-E93E08CE61DE}"/>
              </a:ext>
            </a:extLst>
          </p:cNvPr>
          <p:cNvSpPr/>
          <p:nvPr/>
        </p:nvSpPr>
        <p:spPr>
          <a:xfrm>
            <a:off x="571500" y="2698229"/>
            <a:ext cx="440336" cy="2089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9AEB76-583C-0A11-B5D4-4E0839693411}"/>
              </a:ext>
            </a:extLst>
          </p:cNvPr>
          <p:cNvSpPr/>
          <p:nvPr/>
        </p:nvSpPr>
        <p:spPr>
          <a:xfrm>
            <a:off x="4758422" y="2772225"/>
            <a:ext cx="440336" cy="20892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B0D9AD-882E-9AC3-C41C-2A4459C24CEB}"/>
              </a:ext>
            </a:extLst>
          </p:cNvPr>
          <p:cNvSpPr/>
          <p:nvPr/>
        </p:nvSpPr>
        <p:spPr>
          <a:xfrm>
            <a:off x="786982" y="2023671"/>
            <a:ext cx="103058" cy="1967459"/>
          </a:xfrm>
          <a:prstGeom prst="rect">
            <a:avLst/>
          </a:prstGeom>
          <a:solidFill>
            <a:srgbClr val="1343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EF3AFEA-F3B6-996C-8D05-B9F8795171DB}"/>
              </a:ext>
            </a:extLst>
          </p:cNvPr>
          <p:cNvSpPr/>
          <p:nvPr/>
        </p:nvSpPr>
        <p:spPr>
          <a:xfrm>
            <a:off x="4928015" y="2023671"/>
            <a:ext cx="103058" cy="1967459"/>
          </a:xfrm>
          <a:prstGeom prst="rect">
            <a:avLst/>
          </a:prstGeom>
          <a:solidFill>
            <a:srgbClr val="1343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DF16EB-616F-2729-2D44-1335861E8F56}"/>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Chen Ying</a:t>
            </a:r>
          </a:p>
        </p:txBody>
      </p:sp>
      <p:sp>
        <p:nvSpPr>
          <p:cNvPr id="8" name="Slide Number Placeholder 7">
            <a:extLst>
              <a:ext uri="{FF2B5EF4-FFF2-40B4-BE49-F238E27FC236}">
                <a16:creationId xmlns:a16="http://schemas.microsoft.com/office/drawing/2014/main" id="{69764953-44E0-95AD-944B-195C5377A42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pic>
        <p:nvPicPr>
          <p:cNvPr id="10" name="Picture 9" descr="A graph paper and a magnifying glass&#10;&#10;AI-generated content may be incorrect.">
            <a:extLst>
              <a:ext uri="{FF2B5EF4-FFF2-40B4-BE49-F238E27FC236}">
                <a16:creationId xmlns:a16="http://schemas.microsoft.com/office/drawing/2014/main" id="{B90BD8B2-CF9B-0F5F-6BB2-1AC064CA85F1}"/>
              </a:ext>
            </a:extLst>
          </p:cNvPr>
          <p:cNvPicPr>
            <a:picLocks noChangeAspect="1"/>
          </p:cNvPicPr>
          <p:nvPr/>
        </p:nvPicPr>
        <p:blipFill>
          <a:blip r:embed="rId3">
            <a:alphaModFix amt="12000"/>
          </a:blip>
          <a:stretch>
            <a:fillRect/>
          </a:stretch>
        </p:blipFill>
        <p:spPr>
          <a:xfrm>
            <a:off x="4609763" y="1342748"/>
            <a:ext cx="3908327" cy="2463552"/>
          </a:xfrm>
          <a:prstGeom prst="rect">
            <a:avLst/>
          </a:prstGeom>
        </p:spPr>
      </p:pic>
      <p:pic>
        <p:nvPicPr>
          <p:cNvPr id="9" name="Picture 8" descr="A person standing at a reception desk&#10;&#10;AI-generated content may be incorrect.">
            <a:extLst>
              <a:ext uri="{FF2B5EF4-FFF2-40B4-BE49-F238E27FC236}">
                <a16:creationId xmlns:a16="http://schemas.microsoft.com/office/drawing/2014/main" id="{368840F9-2F87-930C-92D0-EE0B70DB41B7}"/>
              </a:ext>
            </a:extLst>
          </p:cNvPr>
          <p:cNvPicPr>
            <a:picLocks noChangeAspect="1"/>
          </p:cNvPicPr>
          <p:nvPr/>
        </p:nvPicPr>
        <p:blipFill>
          <a:blip r:embed="rId4">
            <a:alphaModFix amt="17000"/>
          </a:blip>
          <a:stretch>
            <a:fillRect/>
          </a:stretch>
        </p:blipFill>
        <p:spPr>
          <a:xfrm>
            <a:off x="634423" y="1338017"/>
            <a:ext cx="3780331" cy="2468692"/>
          </a:xfrm>
          <a:prstGeom prst="rect">
            <a:avLst/>
          </a:prstGeom>
        </p:spPr>
      </p:pic>
      <p:sp>
        <p:nvSpPr>
          <p:cNvPr id="264" name="Google Shape;264;p38"/>
          <p:cNvSpPr txBox="1"/>
          <p:nvPr/>
        </p:nvSpPr>
        <p:spPr>
          <a:xfrm>
            <a:off x="646055" y="2313427"/>
            <a:ext cx="3809719" cy="693303"/>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US" sz="1600">
                <a:solidFill>
                  <a:srgbClr val="252525"/>
                </a:solidFill>
                <a:latin typeface="Montserrat ExtraBold"/>
                <a:ea typeface="Montserrat ExtraBold"/>
                <a:cs typeface="Montserrat ExtraBold"/>
                <a:sym typeface="Montserrat ExtraBold"/>
              </a:rPr>
              <a:t>Identify Booking Cancellations</a:t>
            </a:r>
            <a:endParaRPr lang="en-US" sz="1600">
              <a:solidFill>
                <a:srgbClr val="252525"/>
              </a:solidFill>
              <a:latin typeface="Montserrat ExtraBold"/>
              <a:ea typeface="Montserrat ExtraBold"/>
              <a:cs typeface="Montserrat ExtraBold"/>
            </a:endParaRPr>
          </a:p>
          <a:p>
            <a:pPr algn="ctr">
              <a:buSzPts val="1100"/>
            </a:pPr>
            <a:endParaRPr lang="en-US" sz="1600">
              <a:solidFill>
                <a:srgbClr val="252525"/>
              </a:solidFill>
              <a:latin typeface="Montserrat ExtraBold"/>
              <a:ea typeface="Spectral Light"/>
              <a:cs typeface="Spectral Light"/>
              <a:sym typeface="Spectral Light"/>
            </a:endParaRPr>
          </a:p>
          <a:p>
            <a:pPr algn="ctr">
              <a:buClr>
                <a:schemeClr val="dk1"/>
              </a:buClr>
              <a:buSzPts val="1100"/>
            </a:pPr>
            <a:r>
              <a:rPr lang="en-US">
                <a:solidFill>
                  <a:srgbClr val="252525"/>
                </a:solidFill>
                <a:latin typeface="Montserrat"/>
                <a:ea typeface="Spectral Light"/>
                <a:cs typeface="Spectral Light"/>
                <a:sym typeface="Spectral Light"/>
              </a:rPr>
              <a:t>Build a reliable model to estimate</a:t>
            </a:r>
            <a:r>
              <a:rPr lang="en-US" i="1">
                <a:solidFill>
                  <a:srgbClr val="252525"/>
                </a:solidFill>
                <a:latin typeface="Montserrat"/>
                <a:ea typeface="Spectral Light"/>
                <a:cs typeface="Spectral Light"/>
                <a:sym typeface="Spectral Light"/>
              </a:rPr>
              <a:t> </a:t>
            </a:r>
            <a:r>
              <a:rPr lang="en-US">
                <a:solidFill>
                  <a:srgbClr val="252525"/>
                </a:solidFill>
                <a:latin typeface="Montserrat"/>
                <a:ea typeface="Spectral Light"/>
                <a:cs typeface="Spectral Light"/>
                <a:sym typeface="Spectral Light"/>
              </a:rPr>
              <a:t>the likelihood of booking cancellations so hotels can take proactive actions.</a:t>
            </a:r>
            <a:endParaRPr lang="en-US">
              <a:solidFill>
                <a:srgbClr val="252525"/>
              </a:solidFill>
              <a:latin typeface="Montserrat"/>
              <a:ea typeface="Spectral Light"/>
              <a:cs typeface="Spectral Light"/>
            </a:endParaRPr>
          </a:p>
          <a:p>
            <a:pPr algn="ctr">
              <a:buClr>
                <a:schemeClr val="dk1"/>
              </a:buClr>
              <a:buSzPts val="1100"/>
            </a:pPr>
            <a:endParaRPr>
              <a:solidFill>
                <a:srgbClr val="252525"/>
              </a:solidFill>
              <a:latin typeface="Montserrat"/>
              <a:ea typeface="Spectral Light"/>
              <a:cs typeface="Spectral Light"/>
            </a:endParaRPr>
          </a:p>
        </p:txBody>
      </p:sp>
      <p:sp>
        <p:nvSpPr>
          <p:cNvPr id="265" name="Google Shape;265;p38"/>
          <p:cNvSpPr txBox="1"/>
          <p:nvPr/>
        </p:nvSpPr>
        <p:spPr>
          <a:xfrm>
            <a:off x="4884233" y="2336481"/>
            <a:ext cx="3359877" cy="6741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US" sz="1600">
                <a:solidFill>
                  <a:srgbClr val="252525"/>
                </a:solidFill>
                <a:latin typeface="Montserrat ExtraBold"/>
                <a:cs typeface="Montserrat ExtraBold"/>
                <a:sym typeface="Montserrat ExtraBold"/>
              </a:rPr>
              <a:t>M</a:t>
            </a:r>
            <a:r>
              <a:rPr lang="en-CN" sz="1600">
                <a:solidFill>
                  <a:srgbClr val="252525"/>
                </a:solidFill>
                <a:latin typeface="Montserrat ExtraBold"/>
                <a:cs typeface="Montserrat ExtraBold"/>
              </a:rPr>
              <a:t>aximize Revenue</a:t>
            </a:r>
            <a:endParaRPr lang="en-US">
              <a:solidFill>
                <a:srgbClr val="252525"/>
              </a:solidFill>
              <a:latin typeface="Spectral Light"/>
              <a:cs typeface="Montserrat ExtraBold"/>
              <a:sym typeface="Spectral Light"/>
            </a:endParaRPr>
          </a:p>
          <a:p>
            <a:pPr algn="ctr">
              <a:buSzPts val="1100"/>
            </a:pPr>
            <a:endParaRPr lang="en-US">
              <a:solidFill>
                <a:srgbClr val="252525"/>
              </a:solidFill>
              <a:latin typeface="Spectral Light"/>
              <a:ea typeface="Spectral Light"/>
              <a:cs typeface="Spectral Light"/>
              <a:sym typeface="Spectral Light"/>
            </a:endParaRPr>
          </a:p>
          <a:p>
            <a:pPr algn="ctr">
              <a:buSzPts val="1100"/>
            </a:pPr>
            <a:r>
              <a:rPr lang="en-US">
                <a:solidFill>
                  <a:srgbClr val="252525"/>
                </a:solidFill>
                <a:latin typeface="Montserrat"/>
                <a:ea typeface="Spectral Light"/>
                <a:cs typeface="Spectral Light"/>
                <a:sym typeface="Spectral Light"/>
              </a:rPr>
              <a:t>Anticipate future booking levels to optimize room allocation, staffing, and pricing strategies.</a:t>
            </a:r>
            <a:endParaRPr lang="en-US">
              <a:solidFill>
                <a:srgbClr val="252525"/>
              </a:solidFill>
              <a:latin typeface="Montserrat"/>
              <a:ea typeface="Spectral Light"/>
              <a:cs typeface="Spectral Light"/>
            </a:endParaRPr>
          </a:p>
          <a:p>
            <a:pPr algn="ctr">
              <a:buClr>
                <a:schemeClr val="dk1"/>
              </a:buClr>
              <a:buSzPts val="1100"/>
            </a:pPr>
            <a:endParaRPr>
              <a:solidFill>
                <a:srgbClr val="252525"/>
              </a:solidFill>
              <a:latin typeface="Spectral Light"/>
              <a:ea typeface="Spectral Light"/>
              <a:cs typeface="Spectral Light"/>
            </a:endParaRPr>
          </a:p>
        </p:txBody>
      </p:sp>
      <p:sp>
        <p:nvSpPr>
          <p:cNvPr id="269" name="Google Shape;269;p38"/>
          <p:cNvSpPr/>
          <p:nvPr/>
        </p:nvSpPr>
        <p:spPr>
          <a:xfrm rot="10800000" flipV="1">
            <a:off x="2151725" y="1523087"/>
            <a:ext cx="639299" cy="642690"/>
          </a:xfrm>
          <a:prstGeom prst="ellipse">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rot="10800000" flipV="1">
            <a:off x="2241459" y="1612336"/>
            <a:ext cx="455933" cy="45973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69;p38"/>
          <p:cNvSpPr/>
          <p:nvPr/>
        </p:nvSpPr>
        <p:spPr>
          <a:xfrm rot="10800000" flipV="1">
            <a:off x="2151725" y="1523087"/>
            <a:ext cx="639299" cy="642690"/>
          </a:xfrm>
          <a:prstGeom prst="ellipse">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0;p38"/>
          <p:cNvSpPr/>
          <p:nvPr/>
        </p:nvSpPr>
        <p:spPr>
          <a:xfrm rot="10800000" flipV="1">
            <a:off x="2241459" y="1612336"/>
            <a:ext cx="455933" cy="45973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txBox="1">
            <a:spLocks noGrp="1"/>
          </p:cNvSpPr>
          <p:nvPr>
            <p:ph type="title"/>
          </p:nvPr>
        </p:nvSpPr>
        <p:spPr>
          <a:xfrm>
            <a:off x="692068" y="395827"/>
            <a:ext cx="3189300"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252525"/>
                </a:solidFill>
              </a:rPr>
              <a:t>Goals</a:t>
            </a:r>
            <a:endParaRPr>
              <a:solidFill>
                <a:srgbClr val="90CCFA"/>
              </a:solidFill>
              <a:latin typeface="Montserrat" charset="0"/>
              <a:ea typeface="Montserrat" charset="0"/>
              <a:cs typeface="Montserrat" charset="0"/>
              <a:sym typeface="Montserrat" charset="0"/>
            </a:endParaRPr>
          </a:p>
        </p:txBody>
      </p:sp>
      <p:sp>
        <p:nvSpPr>
          <p:cNvPr id="282" name="Google Shape;282;p38"/>
          <p:cNvSpPr txBox="1">
            <a:spLocks noGrp="1"/>
          </p:cNvSpPr>
          <p:nvPr>
            <p:ph type="title"/>
          </p:nvPr>
        </p:nvSpPr>
        <p:spPr>
          <a:xfrm>
            <a:off x="1946265" y="1282495"/>
            <a:ext cx="1034436" cy="8129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a:solidFill>
                  <a:srgbClr val="90CCFA"/>
                </a:solidFill>
                <a:latin typeface="Montserrat"/>
                <a:ea typeface="Montserrat" charset="0"/>
                <a:cs typeface="Montserrat" charset="0"/>
                <a:sym typeface="Montserrat" charset="0"/>
              </a:rPr>
              <a:t>01</a:t>
            </a:r>
            <a:endParaRPr sz="2000">
              <a:solidFill>
                <a:srgbClr val="90CCFA"/>
              </a:solidFill>
              <a:latin typeface="Montserrat"/>
              <a:ea typeface="Montserrat" charset="0"/>
              <a:cs typeface="Montserrat" charset="0"/>
              <a:sym typeface="Montserrat" charset="0"/>
            </a:endParaRPr>
          </a:p>
        </p:txBody>
      </p:sp>
      <p:sp>
        <p:nvSpPr>
          <p:cNvPr id="3" name="Google Shape;269;p38">
            <a:extLst>
              <a:ext uri="{FF2B5EF4-FFF2-40B4-BE49-F238E27FC236}">
                <a16:creationId xmlns:a16="http://schemas.microsoft.com/office/drawing/2014/main" id="{BA43D13C-4280-74A0-29D3-5A1913F81B5D}"/>
              </a:ext>
            </a:extLst>
          </p:cNvPr>
          <p:cNvSpPr/>
          <p:nvPr/>
        </p:nvSpPr>
        <p:spPr>
          <a:xfrm rot="10800000" flipV="1">
            <a:off x="6268608" y="1490297"/>
            <a:ext cx="639299" cy="642690"/>
          </a:xfrm>
          <a:prstGeom prst="ellipse">
            <a:avLst/>
          </a:prstGeom>
          <a:solidFill>
            <a:srgbClr val="49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0;p38">
            <a:extLst>
              <a:ext uri="{FF2B5EF4-FFF2-40B4-BE49-F238E27FC236}">
                <a16:creationId xmlns:a16="http://schemas.microsoft.com/office/drawing/2014/main" id="{2FF9EF9F-CC2F-1F5B-4DFC-511394BEC2B7}"/>
              </a:ext>
            </a:extLst>
          </p:cNvPr>
          <p:cNvSpPr/>
          <p:nvPr/>
        </p:nvSpPr>
        <p:spPr>
          <a:xfrm rot="10800000" flipV="1">
            <a:off x="6347245" y="1579546"/>
            <a:ext cx="455933" cy="45973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2;p38">
            <a:extLst>
              <a:ext uri="{FF2B5EF4-FFF2-40B4-BE49-F238E27FC236}">
                <a16:creationId xmlns:a16="http://schemas.microsoft.com/office/drawing/2014/main" id="{966530F6-F956-C34C-7155-5BBD055F51F6}"/>
              </a:ext>
            </a:extLst>
          </p:cNvPr>
          <p:cNvSpPr txBox="1">
            <a:spLocks/>
          </p:cNvSpPr>
          <p:nvPr/>
        </p:nvSpPr>
        <p:spPr>
          <a:xfrm>
            <a:off x="6048137" y="1245790"/>
            <a:ext cx="1034436" cy="8129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9pPr>
          </a:lstStyle>
          <a:p>
            <a:pPr algn="ctr"/>
            <a:r>
              <a:rPr lang="en-US" sz="2000">
                <a:solidFill>
                  <a:srgbClr val="4A88DE"/>
                </a:solidFill>
                <a:latin typeface="Montserrat"/>
                <a:ea typeface="Montserrat" charset="0"/>
                <a:cs typeface="Montserrat" charset="0"/>
                <a:sym typeface="Montserrat" charset="0"/>
              </a:rPr>
              <a:t>02</a:t>
            </a:r>
            <a:endParaRPr lang="en-US" sz="2000">
              <a:solidFill>
                <a:srgbClr val="4A88DE"/>
              </a:solidFill>
              <a:latin typeface="Montserrat"/>
              <a:ea typeface="Montserrat" charset="0"/>
              <a:cs typeface="Montserrat" charset="0"/>
            </a:endParaRPr>
          </a:p>
        </p:txBody>
      </p:sp>
      <p:sp>
        <p:nvSpPr>
          <p:cNvPr id="7" name="TextBox 6">
            <a:extLst>
              <a:ext uri="{FF2B5EF4-FFF2-40B4-BE49-F238E27FC236}">
                <a16:creationId xmlns:a16="http://schemas.microsoft.com/office/drawing/2014/main" id="{E51AF925-8D53-535F-2061-2AC5DE041662}"/>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Chen Ying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uit working at a desk&#10;&#10;AI-generated content may be incorrect.">
            <a:extLst>
              <a:ext uri="{FF2B5EF4-FFF2-40B4-BE49-F238E27FC236}">
                <a16:creationId xmlns:a16="http://schemas.microsoft.com/office/drawing/2014/main" id="{934659A1-59E4-56D6-C08A-249013338D5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67601" y="1107033"/>
            <a:ext cx="4408797" cy="2929433"/>
          </a:xfrm>
          <a:prstGeom prst="rect">
            <a:avLst/>
          </a:prstGeom>
        </p:spPr>
      </p:pic>
      <p:sp>
        <p:nvSpPr>
          <p:cNvPr id="5" name="Google Shape;279;p38">
            <a:extLst>
              <a:ext uri="{FF2B5EF4-FFF2-40B4-BE49-F238E27FC236}">
                <a16:creationId xmlns:a16="http://schemas.microsoft.com/office/drawing/2014/main" id="{BA086A39-5DD9-84F7-98BC-F2D823ECCF28}"/>
              </a:ext>
            </a:extLst>
          </p:cNvPr>
          <p:cNvSpPr txBox="1">
            <a:spLocks/>
          </p:cNvSpPr>
          <p:nvPr/>
        </p:nvSpPr>
        <p:spPr>
          <a:xfrm>
            <a:off x="544671" y="396547"/>
            <a:ext cx="4831312"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02020"/>
              </a:buClr>
              <a:buSzPts val="3300"/>
              <a:buFont typeface="Montserrat ExtraBold"/>
              <a:buNone/>
              <a:defRPr sz="2400" b="0" i="0" u="none" strike="noStrike" cap="none">
                <a:solidFill>
                  <a:srgbClr val="202020"/>
                </a:solidFill>
                <a:latin typeface="Montserrat ExtraBold"/>
                <a:ea typeface="Montserrat ExtraBold"/>
                <a:cs typeface="Montserrat ExtraBold"/>
                <a:sym typeface="Montserrat ExtraBold"/>
              </a:defRPr>
            </a:lvl9pPr>
          </a:lstStyle>
          <a:p>
            <a:pPr>
              <a:buClr>
                <a:schemeClr val="dk1"/>
              </a:buClr>
              <a:buSzPts val="1100"/>
              <a:buFont typeface="Arial" panose="020B0604020202020204"/>
              <a:buNone/>
            </a:pPr>
            <a:r>
              <a:rPr lang="en-US">
                <a:solidFill>
                  <a:srgbClr val="252525"/>
                </a:solidFill>
              </a:rPr>
              <a:t>Primary Stakeholder</a:t>
            </a:r>
            <a:endParaRPr lang="en-US">
              <a:solidFill>
                <a:srgbClr val="90CCFA"/>
              </a:solidFill>
              <a:latin typeface="Montserrat" charset="0"/>
              <a:ea typeface="Montserrat" charset="0"/>
              <a:cs typeface="Montserrat" charset="0"/>
              <a:sym typeface="Montserrat" charset="0"/>
            </a:endParaRPr>
          </a:p>
        </p:txBody>
      </p:sp>
      <p:sp>
        <p:nvSpPr>
          <p:cNvPr id="8" name="TextBox 7">
            <a:extLst>
              <a:ext uri="{FF2B5EF4-FFF2-40B4-BE49-F238E27FC236}">
                <a16:creationId xmlns:a16="http://schemas.microsoft.com/office/drawing/2014/main" id="{BA0503DC-C0D4-0AAF-6164-E245947D957D}"/>
              </a:ext>
            </a:extLst>
          </p:cNvPr>
          <p:cNvSpPr txBox="1"/>
          <p:nvPr/>
        </p:nvSpPr>
        <p:spPr>
          <a:xfrm>
            <a:off x="3282061" y="4119055"/>
            <a:ext cx="2579876" cy="276999"/>
          </a:xfrm>
          <a:prstGeom prst="rect">
            <a:avLst/>
          </a:prstGeom>
          <a:noFill/>
        </p:spPr>
        <p:txBody>
          <a:bodyPr wrap="square" rtlCol="0">
            <a:spAutoFit/>
          </a:bodyPr>
          <a:lstStyle/>
          <a:p>
            <a:pPr algn="ctr"/>
            <a:r>
              <a:rPr lang="en-US" sz="1200">
                <a:solidFill>
                  <a:srgbClr val="252525"/>
                </a:solidFill>
                <a:latin typeface="Montserrat ExtraBold"/>
                <a:cs typeface="Montserrat ExtraBold"/>
              </a:rPr>
              <a:t>Hotel Revenue Manager</a:t>
            </a:r>
            <a:endParaRPr lang="en-CN" sz="1200">
              <a:solidFill>
                <a:srgbClr val="252525"/>
              </a:solidFill>
              <a:latin typeface="Montserrat ExtraBold"/>
              <a:cs typeface="Montserrat ExtraBold"/>
            </a:endParaRPr>
          </a:p>
        </p:txBody>
      </p:sp>
      <p:sp>
        <p:nvSpPr>
          <p:cNvPr id="2" name="TextBox 1">
            <a:extLst>
              <a:ext uri="{FF2B5EF4-FFF2-40B4-BE49-F238E27FC236}">
                <a16:creationId xmlns:a16="http://schemas.microsoft.com/office/drawing/2014/main" id="{6DAEF61F-1208-8DBC-93F4-7C0C724B9572}"/>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Chen Ying</a:t>
            </a:r>
          </a:p>
        </p:txBody>
      </p:sp>
    </p:spTree>
    <p:extLst>
      <p:ext uri="{BB962C8B-B14F-4D97-AF65-F5344CB8AC3E}">
        <p14:creationId xmlns:p14="http://schemas.microsoft.com/office/powerpoint/2010/main" val="4044212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a:extLst>
            <a:ext uri="{FF2B5EF4-FFF2-40B4-BE49-F238E27FC236}">
              <a16:creationId xmlns:a16="http://schemas.microsoft.com/office/drawing/2014/main" id="{D01342C3-C51D-AE58-A346-3FDA777BA9A7}"/>
            </a:ext>
          </a:extLst>
        </p:cNvPr>
        <p:cNvGrpSpPr/>
        <p:nvPr/>
      </p:nvGrpSpPr>
      <p:grpSpPr>
        <a:xfrm>
          <a:off x="0" y="0"/>
          <a:ext cx="0" cy="0"/>
          <a:chOff x="0" y="0"/>
          <a:chExt cx="0" cy="0"/>
        </a:xfrm>
      </p:grpSpPr>
      <p:sp>
        <p:nvSpPr>
          <p:cNvPr id="279" name="Google Shape;279;p38">
            <a:extLst>
              <a:ext uri="{FF2B5EF4-FFF2-40B4-BE49-F238E27FC236}">
                <a16:creationId xmlns:a16="http://schemas.microsoft.com/office/drawing/2014/main" id="{4CCF484F-BF0A-BDA2-6D6F-650F7D7F4049}"/>
              </a:ext>
            </a:extLst>
          </p:cNvPr>
          <p:cNvSpPr txBox="1">
            <a:spLocks noGrp="1"/>
          </p:cNvSpPr>
          <p:nvPr>
            <p:ph type="title"/>
          </p:nvPr>
        </p:nvSpPr>
        <p:spPr>
          <a:xfrm>
            <a:off x="544671" y="396547"/>
            <a:ext cx="4831312" cy="10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252525"/>
                </a:solidFill>
              </a:rPr>
              <a:t>Analytic Approach</a:t>
            </a:r>
            <a:endParaRPr>
              <a:solidFill>
                <a:srgbClr val="90CCFA"/>
              </a:solidFill>
              <a:latin typeface="Montserrat" charset="0"/>
              <a:ea typeface="Montserrat" charset="0"/>
              <a:cs typeface="Montserrat" charset="0"/>
              <a:sym typeface="Montserrat" charset="0"/>
            </a:endParaRPr>
          </a:p>
        </p:txBody>
      </p:sp>
      <p:pic>
        <p:nvPicPr>
          <p:cNvPr id="8" name="Picture 7" descr="A blue circle with black background&#10;&#10;AI-generated content may be incorrect.">
            <a:extLst>
              <a:ext uri="{FF2B5EF4-FFF2-40B4-BE49-F238E27FC236}">
                <a16:creationId xmlns:a16="http://schemas.microsoft.com/office/drawing/2014/main" id="{8D19A407-51A3-B9B7-EDE6-C26C7B974FD2}"/>
              </a:ext>
            </a:extLst>
          </p:cNvPr>
          <p:cNvPicPr>
            <a:picLocks noChangeAspect="1"/>
          </p:cNvPicPr>
          <p:nvPr/>
        </p:nvPicPr>
        <p:blipFill>
          <a:blip r:embed="rId3"/>
          <a:stretch>
            <a:fillRect/>
          </a:stretch>
        </p:blipFill>
        <p:spPr>
          <a:xfrm>
            <a:off x="982162" y="2100594"/>
            <a:ext cx="729593" cy="729593"/>
          </a:xfrm>
          <a:prstGeom prst="rect">
            <a:avLst/>
          </a:prstGeom>
        </p:spPr>
      </p:pic>
      <p:sp>
        <p:nvSpPr>
          <p:cNvPr id="9" name="TextBox 8">
            <a:extLst>
              <a:ext uri="{FF2B5EF4-FFF2-40B4-BE49-F238E27FC236}">
                <a16:creationId xmlns:a16="http://schemas.microsoft.com/office/drawing/2014/main" id="{70C94100-497D-6760-5624-9C689294D1BB}"/>
              </a:ext>
            </a:extLst>
          </p:cNvPr>
          <p:cNvSpPr txBox="1"/>
          <p:nvPr/>
        </p:nvSpPr>
        <p:spPr>
          <a:xfrm>
            <a:off x="554738" y="2830187"/>
            <a:ext cx="1593274" cy="276999"/>
          </a:xfrm>
          <a:prstGeom prst="rect">
            <a:avLst/>
          </a:prstGeom>
          <a:noFill/>
        </p:spPr>
        <p:txBody>
          <a:bodyPr wrap="square" rtlCol="0">
            <a:spAutoFit/>
          </a:bodyPr>
          <a:lstStyle/>
          <a:p>
            <a:pPr algn="ctr"/>
            <a:r>
              <a:rPr lang="en-CN" sz="1200">
                <a:solidFill>
                  <a:srgbClr val="252525"/>
                </a:solidFill>
                <a:latin typeface="Montserrat ExtraBold"/>
                <a:cs typeface="Montserrat ExtraBold"/>
              </a:rPr>
              <a:t>Data Preparation</a:t>
            </a:r>
          </a:p>
        </p:txBody>
      </p:sp>
      <p:sp>
        <p:nvSpPr>
          <p:cNvPr id="10" name="TextBox 9">
            <a:extLst>
              <a:ext uri="{FF2B5EF4-FFF2-40B4-BE49-F238E27FC236}">
                <a16:creationId xmlns:a16="http://schemas.microsoft.com/office/drawing/2014/main" id="{2B668CF7-F6F6-E431-F976-5CE209DD0D2B}"/>
              </a:ext>
            </a:extLst>
          </p:cNvPr>
          <p:cNvSpPr txBox="1"/>
          <p:nvPr/>
        </p:nvSpPr>
        <p:spPr>
          <a:xfrm>
            <a:off x="2087918" y="2830186"/>
            <a:ext cx="1994096" cy="461665"/>
          </a:xfrm>
          <a:prstGeom prst="rect">
            <a:avLst/>
          </a:prstGeom>
          <a:noFill/>
        </p:spPr>
        <p:txBody>
          <a:bodyPr wrap="square" rtlCol="0">
            <a:spAutoFit/>
          </a:bodyPr>
          <a:lstStyle/>
          <a:p>
            <a:pPr algn="ctr"/>
            <a:r>
              <a:rPr lang="en-CN" sz="1200">
                <a:solidFill>
                  <a:srgbClr val="252525"/>
                </a:solidFill>
                <a:latin typeface="Montserrat ExtraBold"/>
                <a:cs typeface="Montserrat ExtraBold"/>
              </a:rPr>
              <a:t>Exploratory Data Analysis</a:t>
            </a:r>
          </a:p>
        </p:txBody>
      </p:sp>
      <p:pic>
        <p:nvPicPr>
          <p:cNvPr id="12" name="Picture 11" descr="A blue magnifying glass with a black background&#10;&#10;AI-generated content may be incorrect.">
            <a:extLst>
              <a:ext uri="{FF2B5EF4-FFF2-40B4-BE49-F238E27FC236}">
                <a16:creationId xmlns:a16="http://schemas.microsoft.com/office/drawing/2014/main" id="{BB50ABAA-1AC8-74A5-01FF-CD08317E0837}"/>
              </a:ext>
            </a:extLst>
          </p:cNvPr>
          <p:cNvPicPr>
            <a:picLocks noChangeAspect="1"/>
          </p:cNvPicPr>
          <p:nvPr/>
        </p:nvPicPr>
        <p:blipFill>
          <a:blip r:embed="rId4"/>
          <a:stretch>
            <a:fillRect/>
          </a:stretch>
        </p:blipFill>
        <p:spPr>
          <a:xfrm>
            <a:off x="2708505" y="2100593"/>
            <a:ext cx="729594" cy="729594"/>
          </a:xfrm>
          <a:prstGeom prst="rect">
            <a:avLst/>
          </a:prstGeom>
        </p:spPr>
      </p:pic>
      <p:sp>
        <p:nvSpPr>
          <p:cNvPr id="13" name="TextBox 12">
            <a:extLst>
              <a:ext uri="{FF2B5EF4-FFF2-40B4-BE49-F238E27FC236}">
                <a16:creationId xmlns:a16="http://schemas.microsoft.com/office/drawing/2014/main" id="{CA405875-D047-D7FB-238A-5799BFD998C5}"/>
              </a:ext>
            </a:extLst>
          </p:cNvPr>
          <p:cNvSpPr txBox="1"/>
          <p:nvPr/>
        </p:nvSpPr>
        <p:spPr>
          <a:xfrm>
            <a:off x="3958541" y="2830186"/>
            <a:ext cx="1613485" cy="461665"/>
          </a:xfrm>
          <a:prstGeom prst="rect">
            <a:avLst/>
          </a:prstGeom>
          <a:noFill/>
        </p:spPr>
        <p:txBody>
          <a:bodyPr wrap="square" rtlCol="0">
            <a:spAutoFit/>
          </a:bodyPr>
          <a:lstStyle/>
          <a:p>
            <a:pPr algn="ctr"/>
            <a:r>
              <a:rPr lang="en-CN" sz="1200">
                <a:solidFill>
                  <a:srgbClr val="252525"/>
                </a:solidFill>
                <a:latin typeface="Montserrat ExtraBold"/>
                <a:cs typeface="Montserrat ExtraBold"/>
              </a:rPr>
              <a:t>Find Benchmark Model</a:t>
            </a:r>
          </a:p>
        </p:txBody>
      </p:sp>
      <p:pic>
        <p:nvPicPr>
          <p:cNvPr id="15" name="Picture 14" descr="A blue and black computer screen&#10;&#10;AI-generated content may be incorrect.">
            <a:extLst>
              <a:ext uri="{FF2B5EF4-FFF2-40B4-BE49-F238E27FC236}">
                <a16:creationId xmlns:a16="http://schemas.microsoft.com/office/drawing/2014/main" id="{956CBD2E-B829-EB7C-5151-FE6E55ECA708}"/>
              </a:ext>
            </a:extLst>
          </p:cNvPr>
          <p:cNvPicPr>
            <a:picLocks noChangeAspect="1"/>
          </p:cNvPicPr>
          <p:nvPr/>
        </p:nvPicPr>
        <p:blipFill>
          <a:blip r:embed="rId5"/>
          <a:stretch>
            <a:fillRect/>
          </a:stretch>
        </p:blipFill>
        <p:spPr>
          <a:xfrm>
            <a:off x="4398426" y="2100593"/>
            <a:ext cx="729593" cy="729593"/>
          </a:xfrm>
          <a:prstGeom prst="rect">
            <a:avLst/>
          </a:prstGeom>
        </p:spPr>
      </p:pic>
      <p:sp>
        <p:nvSpPr>
          <p:cNvPr id="16" name="TextBox 15">
            <a:extLst>
              <a:ext uri="{FF2B5EF4-FFF2-40B4-BE49-F238E27FC236}">
                <a16:creationId xmlns:a16="http://schemas.microsoft.com/office/drawing/2014/main" id="{51BF3A55-2B57-2D7A-D7BF-54A9EC820C73}"/>
              </a:ext>
            </a:extLst>
          </p:cNvPr>
          <p:cNvSpPr txBox="1"/>
          <p:nvPr/>
        </p:nvSpPr>
        <p:spPr>
          <a:xfrm>
            <a:off x="5905575" y="2830187"/>
            <a:ext cx="935306" cy="276999"/>
          </a:xfrm>
          <a:prstGeom prst="rect">
            <a:avLst/>
          </a:prstGeom>
          <a:noFill/>
        </p:spPr>
        <p:txBody>
          <a:bodyPr wrap="square" rtlCol="0">
            <a:spAutoFit/>
          </a:bodyPr>
          <a:lstStyle/>
          <a:p>
            <a:pPr algn="ctr"/>
            <a:r>
              <a:rPr lang="en-CN" sz="1200">
                <a:solidFill>
                  <a:srgbClr val="252525"/>
                </a:solidFill>
                <a:latin typeface="Montserrat ExtraBold"/>
                <a:cs typeface="Montserrat ExtraBold"/>
              </a:rPr>
              <a:t>Tuning</a:t>
            </a:r>
          </a:p>
        </p:txBody>
      </p:sp>
      <p:pic>
        <p:nvPicPr>
          <p:cNvPr id="18" name="Picture 17" descr="A blue lines on a black background&#10;&#10;AI-generated content may be incorrect.">
            <a:extLst>
              <a:ext uri="{FF2B5EF4-FFF2-40B4-BE49-F238E27FC236}">
                <a16:creationId xmlns:a16="http://schemas.microsoft.com/office/drawing/2014/main" id="{97C6A8D8-31B4-DF74-BECF-7899EB600EA3}"/>
              </a:ext>
            </a:extLst>
          </p:cNvPr>
          <p:cNvPicPr>
            <a:picLocks noChangeAspect="1"/>
          </p:cNvPicPr>
          <p:nvPr/>
        </p:nvPicPr>
        <p:blipFill>
          <a:blip r:embed="rId6"/>
          <a:stretch>
            <a:fillRect/>
          </a:stretch>
        </p:blipFill>
        <p:spPr>
          <a:xfrm>
            <a:off x="6008431" y="2100594"/>
            <a:ext cx="729594" cy="729594"/>
          </a:xfrm>
          <a:prstGeom prst="rect">
            <a:avLst/>
          </a:prstGeom>
        </p:spPr>
      </p:pic>
      <p:sp>
        <p:nvSpPr>
          <p:cNvPr id="19" name="TextBox 18">
            <a:extLst>
              <a:ext uri="{FF2B5EF4-FFF2-40B4-BE49-F238E27FC236}">
                <a16:creationId xmlns:a16="http://schemas.microsoft.com/office/drawing/2014/main" id="{75C5CB02-370A-6973-DD76-323593C6A81C}"/>
              </a:ext>
            </a:extLst>
          </p:cNvPr>
          <p:cNvSpPr txBox="1"/>
          <p:nvPr/>
        </p:nvSpPr>
        <p:spPr>
          <a:xfrm>
            <a:off x="7242349" y="2836741"/>
            <a:ext cx="1109588" cy="276999"/>
          </a:xfrm>
          <a:prstGeom prst="rect">
            <a:avLst/>
          </a:prstGeom>
          <a:noFill/>
        </p:spPr>
        <p:txBody>
          <a:bodyPr wrap="square" rtlCol="0">
            <a:spAutoFit/>
          </a:bodyPr>
          <a:lstStyle/>
          <a:p>
            <a:pPr algn="ctr"/>
            <a:r>
              <a:rPr lang="en-CN" sz="1200">
                <a:solidFill>
                  <a:srgbClr val="252525"/>
                </a:solidFill>
                <a:latin typeface="Montserrat ExtraBold"/>
                <a:cs typeface="Montserrat ExtraBold"/>
              </a:rPr>
              <a:t>Evaluation</a:t>
            </a:r>
          </a:p>
        </p:txBody>
      </p:sp>
      <p:pic>
        <p:nvPicPr>
          <p:cNvPr id="21" name="Picture 20" descr="A blue line drawing of a graph&#10;&#10;AI-generated content may be incorrect.">
            <a:extLst>
              <a:ext uri="{FF2B5EF4-FFF2-40B4-BE49-F238E27FC236}">
                <a16:creationId xmlns:a16="http://schemas.microsoft.com/office/drawing/2014/main" id="{543D6014-1CDA-5A7C-435B-77AD6F519C4C}"/>
              </a:ext>
            </a:extLst>
          </p:cNvPr>
          <p:cNvPicPr>
            <a:picLocks noChangeAspect="1"/>
          </p:cNvPicPr>
          <p:nvPr/>
        </p:nvPicPr>
        <p:blipFill>
          <a:blip r:embed="rId7"/>
          <a:stretch>
            <a:fillRect/>
          </a:stretch>
        </p:blipFill>
        <p:spPr>
          <a:xfrm>
            <a:off x="7432346" y="2107147"/>
            <a:ext cx="729594" cy="729594"/>
          </a:xfrm>
          <a:prstGeom prst="rect">
            <a:avLst/>
          </a:prstGeom>
        </p:spPr>
      </p:pic>
      <p:sp>
        <p:nvSpPr>
          <p:cNvPr id="22" name="Triangle 21">
            <a:extLst>
              <a:ext uri="{FF2B5EF4-FFF2-40B4-BE49-F238E27FC236}">
                <a16:creationId xmlns:a16="http://schemas.microsoft.com/office/drawing/2014/main" id="{1A148C40-77F9-C743-7A3E-903A073FECA5}"/>
              </a:ext>
            </a:extLst>
          </p:cNvPr>
          <p:cNvSpPr/>
          <p:nvPr/>
        </p:nvSpPr>
        <p:spPr>
          <a:xfrm rot="5400000">
            <a:off x="2065227" y="2427742"/>
            <a:ext cx="297683" cy="100858"/>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riangle 22">
            <a:extLst>
              <a:ext uri="{FF2B5EF4-FFF2-40B4-BE49-F238E27FC236}">
                <a16:creationId xmlns:a16="http://schemas.microsoft.com/office/drawing/2014/main" id="{00562598-8AAB-4DFE-1797-65D93914FAAB}"/>
              </a:ext>
            </a:extLst>
          </p:cNvPr>
          <p:cNvSpPr/>
          <p:nvPr/>
        </p:nvSpPr>
        <p:spPr>
          <a:xfrm rot="5400000">
            <a:off x="3755148" y="2427743"/>
            <a:ext cx="297683" cy="10085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Triangle 23">
            <a:extLst>
              <a:ext uri="{FF2B5EF4-FFF2-40B4-BE49-F238E27FC236}">
                <a16:creationId xmlns:a16="http://schemas.microsoft.com/office/drawing/2014/main" id="{0160FBF6-ACE9-C5E0-097B-FD256C7D1806}"/>
              </a:ext>
            </a:extLst>
          </p:cNvPr>
          <p:cNvSpPr/>
          <p:nvPr/>
        </p:nvSpPr>
        <p:spPr>
          <a:xfrm rot="5400000">
            <a:off x="5497032" y="2427743"/>
            <a:ext cx="297683" cy="10085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Triangle 24">
            <a:extLst>
              <a:ext uri="{FF2B5EF4-FFF2-40B4-BE49-F238E27FC236}">
                <a16:creationId xmlns:a16="http://schemas.microsoft.com/office/drawing/2014/main" id="{D12BF596-C48F-13C4-C233-ACEFED54E9D6}"/>
              </a:ext>
            </a:extLst>
          </p:cNvPr>
          <p:cNvSpPr/>
          <p:nvPr/>
        </p:nvSpPr>
        <p:spPr>
          <a:xfrm rot="5400000">
            <a:off x="6975160" y="2427743"/>
            <a:ext cx="297683" cy="10085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extBox 1">
            <a:extLst>
              <a:ext uri="{FF2B5EF4-FFF2-40B4-BE49-F238E27FC236}">
                <a16:creationId xmlns:a16="http://schemas.microsoft.com/office/drawing/2014/main" id="{5C7CC088-25EC-E410-32CD-E56C6DC4180E}"/>
              </a:ext>
            </a:extLst>
          </p:cNvPr>
          <p:cNvSpPr txBox="1"/>
          <p:nvPr/>
        </p:nvSpPr>
        <p:spPr>
          <a:xfrm>
            <a:off x="6301740" y="4800600"/>
            <a:ext cx="2495080" cy="246221"/>
          </a:xfrm>
          <a:prstGeom prst="rect">
            <a:avLst/>
          </a:prstGeom>
          <a:noFill/>
        </p:spPr>
        <p:txBody>
          <a:bodyPr wrap="square" rtlCol="0">
            <a:spAutoFit/>
          </a:bodyPr>
          <a:lstStyle/>
          <a:p>
            <a:pPr algn="r"/>
            <a:r>
              <a:rPr lang="en-US" sz="1000">
                <a:latin typeface="Montserrat" panose="00000500000000000000" pitchFamily="2" charset="0"/>
              </a:rPr>
              <a:t>Presented by: Chen Ying</a:t>
            </a:r>
          </a:p>
        </p:txBody>
      </p:sp>
    </p:spTree>
    <p:extLst>
      <p:ext uri="{BB962C8B-B14F-4D97-AF65-F5344CB8AC3E}">
        <p14:creationId xmlns:p14="http://schemas.microsoft.com/office/powerpoint/2010/main" val="1779818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Elegant Blu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89a2b12-d97d-410e-8804-b602bba5fc03}" enabled="1" method="Privileged" siteId="{15ce9348-be2a-462b-8fc0-e1765a9b204a}" removed="0"/>
</clbl:labelList>
</file>

<file path=docProps/app.xml><?xml version="1.0" encoding="utf-8"?>
<Properties xmlns="http://schemas.openxmlformats.org/officeDocument/2006/extended-properties" xmlns:vt="http://schemas.openxmlformats.org/officeDocument/2006/docPropsVTypes">
  <TotalTime>0</TotalTime>
  <Words>1683</Words>
  <Application>Microsoft Office PowerPoint</Application>
  <PresentationFormat>On-screen Show (16:9)</PresentationFormat>
  <Paragraphs>409</Paragraphs>
  <Slides>38</Slides>
  <Notes>16</Notes>
  <HiddenSlides>5</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38</vt:i4>
      </vt:variant>
    </vt:vector>
  </HeadingPairs>
  <TitlesOfParts>
    <vt:vector size="44" baseType="lpstr">
      <vt:lpstr>Montserrat</vt:lpstr>
      <vt:lpstr>Montserrat ExtraBold</vt:lpstr>
      <vt:lpstr>Spectral</vt:lpstr>
      <vt:lpstr>Spectral Light</vt:lpstr>
      <vt:lpstr>Elegant Blue</vt:lpstr>
      <vt:lpstr>Office Theme</vt:lpstr>
      <vt:lpstr>Hotel Booking Demand Prediction</vt:lpstr>
      <vt:lpstr>Agenda</vt:lpstr>
      <vt:lpstr>1. Background</vt:lpstr>
      <vt:lpstr>PowerPoint Presentation</vt:lpstr>
      <vt:lpstr>2. Business Understanding</vt:lpstr>
      <vt:lpstr>Revenue Loss from Unpredictable Booking Cancellations </vt:lpstr>
      <vt:lpstr>Goals</vt:lpstr>
      <vt:lpstr>PowerPoint Presentation</vt:lpstr>
      <vt:lpstr>Analytic Approach</vt:lpstr>
      <vt:lpstr>PowerPoint Presentation</vt:lpstr>
      <vt:lpstr>PowerPoint Presentation</vt:lpstr>
      <vt:lpstr>3. Exploratory Data Analysis</vt:lpstr>
      <vt:lpstr>Data Preparation</vt:lpstr>
      <vt:lpstr>Booking Cancellation Distribution</vt:lpstr>
      <vt:lpstr>Key cancellation Drivers</vt:lpstr>
      <vt:lpstr>Cancellation Rate by Market Segment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Machine Leaning Modelling</vt:lpstr>
      <vt:lpstr>PowerPoint Presentation</vt:lpstr>
      <vt:lpstr>PowerPoint Presentation</vt:lpstr>
      <vt:lpstr>PowerPoint Presentation</vt:lpstr>
      <vt:lpstr>PowerPoint Presentation</vt:lpstr>
      <vt:lpstr>PowerPoint Presentation</vt:lpstr>
      <vt:lpstr>5.  Recommendation and Summary</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
  <cp:lastModifiedBy>#HARTANTO, TIMOTHY#</cp:lastModifiedBy>
  <cp:revision>1</cp:revision>
  <dcterms:created xsi:type="dcterms:W3CDTF">2025-04-15T09:28:00Z</dcterms:created>
  <dcterms:modified xsi:type="dcterms:W3CDTF">2025-10-07T08:59:14Z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AA3D0956AC3E47E88DCE9632E864B58F_12</vt:lpwstr>
  </property>
  <property fmtid="{D5CDD505-2E9C-101B-9397-08002B2CF9AE}" pid="3" name="KSOProductBuildVer">
    <vt:lpwstr>2052-12.1.0.20784</vt:lpwstr>
  </property>
</Properties>
</file>